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9" r:id="rId4"/>
    <p:sldId id="274" r:id="rId5"/>
    <p:sldId id="268" r:id="rId6"/>
    <p:sldId id="282" r:id="rId7"/>
    <p:sldId id="276" r:id="rId8"/>
    <p:sldId id="277" r:id="rId9"/>
    <p:sldId id="272" r:id="rId10"/>
    <p:sldId id="280" r:id="rId11"/>
    <p:sldId id="271" r:id="rId12"/>
    <p:sldId id="273" r:id="rId13"/>
    <p:sldId id="281" r:id="rId14"/>
    <p:sldId id="283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89948" autoAdjust="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bia Afzal" userId="8fe1039c259db516" providerId="LiveId" clId="{48D51080-0D90-497E-8CA0-88AA28FD63AC}"/>
    <pc:docChg chg="custSel modSld sldOrd">
      <pc:chgData name="Rabia Afzal" userId="8fe1039c259db516" providerId="LiveId" clId="{48D51080-0D90-497E-8CA0-88AA28FD63AC}" dt="2024-06-02T15:37:04.351" v="134"/>
      <pc:docMkLst>
        <pc:docMk/>
      </pc:docMkLst>
      <pc:sldChg chg="ord">
        <pc:chgData name="Rabia Afzal" userId="8fe1039c259db516" providerId="LiveId" clId="{48D51080-0D90-497E-8CA0-88AA28FD63AC}" dt="2024-06-02T15:37:04.351" v="134"/>
        <pc:sldMkLst>
          <pc:docMk/>
          <pc:sldMk cId="3128589564" sldId="256"/>
        </pc:sldMkLst>
      </pc:sldChg>
      <pc:sldChg chg="ord">
        <pc:chgData name="Rabia Afzal" userId="8fe1039c259db516" providerId="LiveId" clId="{48D51080-0D90-497E-8CA0-88AA28FD63AC}" dt="2024-06-02T15:24:26.688" v="132"/>
        <pc:sldMkLst>
          <pc:docMk/>
          <pc:sldMk cId="3602143952" sldId="259"/>
        </pc:sldMkLst>
      </pc:sldChg>
      <pc:sldChg chg="modSp mod">
        <pc:chgData name="Rabia Afzal" userId="8fe1039c259db516" providerId="LiveId" clId="{48D51080-0D90-497E-8CA0-88AA28FD63AC}" dt="2024-06-01T11:18:23.723" v="125" actId="20577"/>
        <pc:sldMkLst>
          <pc:docMk/>
          <pc:sldMk cId="1796808227" sldId="268"/>
        </pc:sldMkLst>
        <pc:spChg chg="mod">
          <ac:chgData name="Rabia Afzal" userId="8fe1039c259db516" providerId="LiveId" clId="{48D51080-0D90-497E-8CA0-88AA28FD63AC}" dt="2024-06-01T11:18:23.723" v="125" actId="20577"/>
          <ac:spMkLst>
            <pc:docMk/>
            <pc:sldMk cId="1796808227" sldId="268"/>
            <ac:spMk id="4" creationId="{2F9DCC0E-B81E-8304-6492-937ABF917FB2}"/>
          </ac:spMkLst>
        </pc:spChg>
      </pc:sldChg>
      <pc:sldChg chg="addSp delSp modSp mod">
        <pc:chgData name="Rabia Afzal" userId="8fe1039c259db516" providerId="LiveId" clId="{48D51080-0D90-497E-8CA0-88AA28FD63AC}" dt="2024-06-01T21:17:45.166" v="130" actId="14100"/>
        <pc:sldMkLst>
          <pc:docMk/>
          <pc:sldMk cId="3306428883" sldId="272"/>
        </pc:sldMkLst>
        <pc:picChg chg="add mod">
          <ac:chgData name="Rabia Afzal" userId="8fe1039c259db516" providerId="LiveId" clId="{48D51080-0D90-497E-8CA0-88AA28FD63AC}" dt="2024-06-01T21:17:45.166" v="130" actId="14100"/>
          <ac:picMkLst>
            <pc:docMk/>
            <pc:sldMk cId="3306428883" sldId="272"/>
            <ac:picMk id="4" creationId="{0B944906-1407-D43A-BA0E-F3B22899A81F}"/>
          </ac:picMkLst>
        </pc:picChg>
        <pc:picChg chg="add del mod">
          <ac:chgData name="Rabia Afzal" userId="8fe1039c259db516" providerId="LiveId" clId="{48D51080-0D90-497E-8CA0-88AA28FD63AC}" dt="2024-05-31T09:52:23.603" v="6" actId="478"/>
          <ac:picMkLst>
            <pc:docMk/>
            <pc:sldMk cId="3306428883" sldId="272"/>
            <ac:picMk id="4" creationId="{9ECBB076-85DB-764A-8C86-946C3257D360}"/>
          </ac:picMkLst>
        </pc:picChg>
        <pc:picChg chg="add del mod">
          <ac:chgData name="Rabia Afzal" userId="8fe1039c259db516" providerId="LiveId" clId="{48D51080-0D90-497E-8CA0-88AA28FD63AC}" dt="2024-06-01T21:17:33.938" v="126" actId="478"/>
          <ac:picMkLst>
            <pc:docMk/>
            <pc:sldMk cId="3306428883" sldId="272"/>
            <ac:picMk id="6" creationId="{1192762B-69E8-447C-7470-C296A867A114}"/>
          </ac:picMkLst>
        </pc:picChg>
        <pc:picChg chg="mod">
          <ac:chgData name="Rabia Afzal" userId="8fe1039c259db516" providerId="LiveId" clId="{48D51080-0D90-497E-8CA0-88AA28FD63AC}" dt="2024-05-31T09:52:40.485" v="12" actId="1076"/>
          <ac:picMkLst>
            <pc:docMk/>
            <pc:sldMk cId="3306428883" sldId="272"/>
            <ac:picMk id="27" creationId="{6ABF4760-EA19-AB83-AA98-0231EBAC426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D8A4B1-7EAC-416F-9279-775B600D1618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B66C27A-3ED1-40D8-B433-33E396BB7FBB}">
      <dgm:prSet/>
      <dgm:spPr/>
      <dgm:t>
        <a:bodyPr/>
        <a:lstStyle/>
        <a:p>
          <a:r>
            <a:rPr lang="en-GB" dirty="0"/>
            <a:t>Significance of world happiness report</a:t>
          </a:r>
          <a:endParaRPr lang="en-US" dirty="0"/>
        </a:p>
      </dgm:t>
    </dgm:pt>
    <dgm:pt modelId="{B0251C64-C32B-47F1-BADA-133861EA56F5}" type="parTrans" cxnId="{02A25FE1-38E4-45C6-9D91-F8152B38A0F6}">
      <dgm:prSet/>
      <dgm:spPr/>
      <dgm:t>
        <a:bodyPr/>
        <a:lstStyle/>
        <a:p>
          <a:endParaRPr lang="en-US"/>
        </a:p>
      </dgm:t>
    </dgm:pt>
    <dgm:pt modelId="{3CB6D62B-4A42-4DC0-B1E5-33E221747AEB}" type="sibTrans" cxnId="{02A25FE1-38E4-45C6-9D91-F8152B38A0F6}">
      <dgm:prSet/>
      <dgm:spPr/>
      <dgm:t>
        <a:bodyPr/>
        <a:lstStyle/>
        <a:p>
          <a:endParaRPr lang="en-US"/>
        </a:p>
      </dgm:t>
    </dgm:pt>
    <dgm:pt modelId="{8C1C97DA-AC1A-41FF-AF79-15789807B1D3}">
      <dgm:prSet/>
      <dgm:spPr/>
      <dgm:t>
        <a:bodyPr/>
        <a:lstStyle/>
        <a:p>
          <a:r>
            <a:rPr lang="en-GB"/>
            <a:t>Data features</a:t>
          </a:r>
          <a:endParaRPr lang="en-US"/>
        </a:p>
      </dgm:t>
    </dgm:pt>
    <dgm:pt modelId="{1A16CC83-A2BB-4694-B52B-DA7D2DA9D935}" type="parTrans" cxnId="{945B8749-C789-4989-97E2-6AAC05F512FF}">
      <dgm:prSet/>
      <dgm:spPr/>
      <dgm:t>
        <a:bodyPr/>
        <a:lstStyle/>
        <a:p>
          <a:endParaRPr lang="en-US"/>
        </a:p>
      </dgm:t>
    </dgm:pt>
    <dgm:pt modelId="{3AE3D25C-B868-44E7-8AE0-D50483D6DA47}" type="sibTrans" cxnId="{945B8749-C789-4989-97E2-6AAC05F512FF}">
      <dgm:prSet/>
      <dgm:spPr/>
      <dgm:t>
        <a:bodyPr/>
        <a:lstStyle/>
        <a:p>
          <a:endParaRPr lang="en-US"/>
        </a:p>
      </dgm:t>
    </dgm:pt>
    <dgm:pt modelId="{969D6CB2-87A3-461B-B6A5-06E88635E34A}">
      <dgm:prSet/>
      <dgm:spPr/>
      <dgm:t>
        <a:bodyPr/>
        <a:lstStyle/>
        <a:p>
          <a:r>
            <a:rPr lang="en-GB"/>
            <a:t>EDA</a:t>
          </a:r>
          <a:endParaRPr lang="en-US"/>
        </a:p>
      </dgm:t>
    </dgm:pt>
    <dgm:pt modelId="{CE01D108-1A0B-485A-8858-092E4CDE2639}" type="parTrans" cxnId="{61D3D953-02D6-476D-BD9C-0F1F6EF74FA3}">
      <dgm:prSet/>
      <dgm:spPr/>
      <dgm:t>
        <a:bodyPr/>
        <a:lstStyle/>
        <a:p>
          <a:endParaRPr lang="en-US"/>
        </a:p>
      </dgm:t>
    </dgm:pt>
    <dgm:pt modelId="{0E003BEE-205F-4DBD-AFA3-BFC70653DACB}" type="sibTrans" cxnId="{61D3D953-02D6-476D-BD9C-0F1F6EF74FA3}">
      <dgm:prSet/>
      <dgm:spPr/>
      <dgm:t>
        <a:bodyPr/>
        <a:lstStyle/>
        <a:p>
          <a:endParaRPr lang="en-US"/>
        </a:p>
      </dgm:t>
    </dgm:pt>
    <dgm:pt modelId="{7AF7D47F-81F1-409D-A153-B964FDF63027}">
      <dgm:prSet/>
      <dgm:spPr/>
      <dgm:t>
        <a:bodyPr/>
        <a:lstStyle/>
        <a:p>
          <a:r>
            <a:rPr lang="en-GB"/>
            <a:t>Data Visualization</a:t>
          </a:r>
          <a:endParaRPr lang="en-US"/>
        </a:p>
      </dgm:t>
    </dgm:pt>
    <dgm:pt modelId="{A993F624-4031-46DE-88EF-03E1B3144989}" type="parTrans" cxnId="{C8C34F1D-E4E6-4A64-A6B0-C81F8F50A88E}">
      <dgm:prSet/>
      <dgm:spPr/>
      <dgm:t>
        <a:bodyPr/>
        <a:lstStyle/>
        <a:p>
          <a:endParaRPr lang="en-US"/>
        </a:p>
      </dgm:t>
    </dgm:pt>
    <dgm:pt modelId="{258D8D99-215B-41EC-A100-BFBCB00951F2}" type="sibTrans" cxnId="{C8C34F1D-E4E6-4A64-A6B0-C81F8F50A88E}">
      <dgm:prSet/>
      <dgm:spPr/>
      <dgm:t>
        <a:bodyPr/>
        <a:lstStyle/>
        <a:p>
          <a:endParaRPr lang="en-US"/>
        </a:p>
      </dgm:t>
    </dgm:pt>
    <dgm:pt modelId="{7FE5A190-8FEC-4A47-BDD3-D81AFCB48150}" type="pres">
      <dgm:prSet presAssocID="{D1D8A4B1-7EAC-416F-9279-775B600D1618}" presName="outerComposite" presStyleCnt="0">
        <dgm:presLayoutVars>
          <dgm:chMax val="5"/>
          <dgm:dir/>
          <dgm:resizeHandles val="exact"/>
        </dgm:presLayoutVars>
      </dgm:prSet>
      <dgm:spPr/>
    </dgm:pt>
    <dgm:pt modelId="{1B694353-7CDE-420A-95DE-6C2F9FD2223D}" type="pres">
      <dgm:prSet presAssocID="{D1D8A4B1-7EAC-416F-9279-775B600D1618}" presName="dummyMaxCanvas" presStyleCnt="0">
        <dgm:presLayoutVars/>
      </dgm:prSet>
      <dgm:spPr/>
    </dgm:pt>
    <dgm:pt modelId="{ED641A11-7048-4330-911C-980E02CD88C1}" type="pres">
      <dgm:prSet presAssocID="{D1D8A4B1-7EAC-416F-9279-775B600D1618}" presName="FourNodes_1" presStyleLbl="node1" presStyleIdx="0" presStyleCnt="4">
        <dgm:presLayoutVars>
          <dgm:bulletEnabled val="1"/>
        </dgm:presLayoutVars>
      </dgm:prSet>
      <dgm:spPr/>
    </dgm:pt>
    <dgm:pt modelId="{36292589-A25A-4EC5-9E8D-951346DF6A4E}" type="pres">
      <dgm:prSet presAssocID="{D1D8A4B1-7EAC-416F-9279-775B600D1618}" presName="FourNodes_2" presStyleLbl="node1" presStyleIdx="1" presStyleCnt="4">
        <dgm:presLayoutVars>
          <dgm:bulletEnabled val="1"/>
        </dgm:presLayoutVars>
      </dgm:prSet>
      <dgm:spPr/>
    </dgm:pt>
    <dgm:pt modelId="{749B3EE2-CE46-434E-B93E-9FFDBD3EFF2A}" type="pres">
      <dgm:prSet presAssocID="{D1D8A4B1-7EAC-416F-9279-775B600D1618}" presName="FourNodes_3" presStyleLbl="node1" presStyleIdx="2" presStyleCnt="4">
        <dgm:presLayoutVars>
          <dgm:bulletEnabled val="1"/>
        </dgm:presLayoutVars>
      </dgm:prSet>
      <dgm:spPr/>
    </dgm:pt>
    <dgm:pt modelId="{C159724D-AE77-4E07-AE6D-23FD62D94182}" type="pres">
      <dgm:prSet presAssocID="{D1D8A4B1-7EAC-416F-9279-775B600D1618}" presName="FourNodes_4" presStyleLbl="node1" presStyleIdx="3" presStyleCnt="4">
        <dgm:presLayoutVars>
          <dgm:bulletEnabled val="1"/>
        </dgm:presLayoutVars>
      </dgm:prSet>
      <dgm:spPr/>
    </dgm:pt>
    <dgm:pt modelId="{A8E336AE-D514-4A76-B93E-1F378D0B089D}" type="pres">
      <dgm:prSet presAssocID="{D1D8A4B1-7EAC-416F-9279-775B600D1618}" presName="FourConn_1-2" presStyleLbl="fgAccFollowNode1" presStyleIdx="0" presStyleCnt="3">
        <dgm:presLayoutVars>
          <dgm:bulletEnabled val="1"/>
        </dgm:presLayoutVars>
      </dgm:prSet>
      <dgm:spPr/>
    </dgm:pt>
    <dgm:pt modelId="{703B7204-6686-4B85-9103-91446EAECBBA}" type="pres">
      <dgm:prSet presAssocID="{D1D8A4B1-7EAC-416F-9279-775B600D1618}" presName="FourConn_2-3" presStyleLbl="fgAccFollowNode1" presStyleIdx="1" presStyleCnt="3">
        <dgm:presLayoutVars>
          <dgm:bulletEnabled val="1"/>
        </dgm:presLayoutVars>
      </dgm:prSet>
      <dgm:spPr/>
    </dgm:pt>
    <dgm:pt modelId="{D746409B-70D8-448E-8A0A-D811B1DBE8CA}" type="pres">
      <dgm:prSet presAssocID="{D1D8A4B1-7EAC-416F-9279-775B600D1618}" presName="FourConn_3-4" presStyleLbl="fgAccFollowNode1" presStyleIdx="2" presStyleCnt="3">
        <dgm:presLayoutVars>
          <dgm:bulletEnabled val="1"/>
        </dgm:presLayoutVars>
      </dgm:prSet>
      <dgm:spPr/>
    </dgm:pt>
    <dgm:pt modelId="{8D51252F-61BE-45AF-9911-112C74831DD4}" type="pres">
      <dgm:prSet presAssocID="{D1D8A4B1-7EAC-416F-9279-775B600D1618}" presName="FourNodes_1_text" presStyleLbl="node1" presStyleIdx="3" presStyleCnt="4">
        <dgm:presLayoutVars>
          <dgm:bulletEnabled val="1"/>
        </dgm:presLayoutVars>
      </dgm:prSet>
      <dgm:spPr/>
    </dgm:pt>
    <dgm:pt modelId="{496F06E6-965A-4AC1-A312-5A58BD862195}" type="pres">
      <dgm:prSet presAssocID="{D1D8A4B1-7EAC-416F-9279-775B600D1618}" presName="FourNodes_2_text" presStyleLbl="node1" presStyleIdx="3" presStyleCnt="4">
        <dgm:presLayoutVars>
          <dgm:bulletEnabled val="1"/>
        </dgm:presLayoutVars>
      </dgm:prSet>
      <dgm:spPr/>
    </dgm:pt>
    <dgm:pt modelId="{D9481226-7975-43E4-B9C9-39353F26E73D}" type="pres">
      <dgm:prSet presAssocID="{D1D8A4B1-7EAC-416F-9279-775B600D1618}" presName="FourNodes_3_text" presStyleLbl="node1" presStyleIdx="3" presStyleCnt="4">
        <dgm:presLayoutVars>
          <dgm:bulletEnabled val="1"/>
        </dgm:presLayoutVars>
      </dgm:prSet>
      <dgm:spPr/>
    </dgm:pt>
    <dgm:pt modelId="{787197CD-8CE3-4CD7-8ECB-C7301B266D0F}" type="pres">
      <dgm:prSet presAssocID="{D1D8A4B1-7EAC-416F-9279-775B600D1618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824DC05-0F05-4A43-AC5B-35BFE9B7D117}" type="presOf" srcId="{5B66C27A-3ED1-40D8-B433-33E396BB7FBB}" destId="{8D51252F-61BE-45AF-9911-112C74831DD4}" srcOrd="1" destOrd="0" presId="urn:microsoft.com/office/officeart/2005/8/layout/vProcess5"/>
    <dgm:cxn modelId="{303B2717-CCFC-4617-876F-1BFC3E8E4634}" type="presOf" srcId="{3AE3D25C-B868-44E7-8AE0-D50483D6DA47}" destId="{703B7204-6686-4B85-9103-91446EAECBBA}" srcOrd="0" destOrd="0" presId="urn:microsoft.com/office/officeart/2005/8/layout/vProcess5"/>
    <dgm:cxn modelId="{5E85041C-797F-4BD9-8864-B09EADF1648F}" type="presOf" srcId="{3CB6D62B-4A42-4DC0-B1E5-33E221747AEB}" destId="{A8E336AE-D514-4A76-B93E-1F378D0B089D}" srcOrd="0" destOrd="0" presId="urn:microsoft.com/office/officeart/2005/8/layout/vProcess5"/>
    <dgm:cxn modelId="{C8C34F1D-E4E6-4A64-A6B0-C81F8F50A88E}" srcId="{D1D8A4B1-7EAC-416F-9279-775B600D1618}" destId="{7AF7D47F-81F1-409D-A153-B964FDF63027}" srcOrd="3" destOrd="0" parTransId="{A993F624-4031-46DE-88EF-03E1B3144989}" sibTransId="{258D8D99-215B-41EC-A100-BFBCB00951F2}"/>
    <dgm:cxn modelId="{9F0B7E24-D238-4353-923E-64EB0B8DD693}" type="presOf" srcId="{8C1C97DA-AC1A-41FF-AF79-15789807B1D3}" destId="{36292589-A25A-4EC5-9E8D-951346DF6A4E}" srcOrd="0" destOrd="0" presId="urn:microsoft.com/office/officeart/2005/8/layout/vProcess5"/>
    <dgm:cxn modelId="{C9B0302B-FDC3-47BD-9593-9367187260C1}" type="presOf" srcId="{8C1C97DA-AC1A-41FF-AF79-15789807B1D3}" destId="{496F06E6-965A-4AC1-A312-5A58BD862195}" srcOrd="1" destOrd="0" presId="urn:microsoft.com/office/officeart/2005/8/layout/vProcess5"/>
    <dgm:cxn modelId="{02E07E38-5B0F-439D-A7CD-2E4F0B1E0572}" type="presOf" srcId="{5B66C27A-3ED1-40D8-B433-33E396BB7FBB}" destId="{ED641A11-7048-4330-911C-980E02CD88C1}" srcOrd="0" destOrd="0" presId="urn:microsoft.com/office/officeart/2005/8/layout/vProcess5"/>
    <dgm:cxn modelId="{945B8749-C789-4989-97E2-6AAC05F512FF}" srcId="{D1D8A4B1-7EAC-416F-9279-775B600D1618}" destId="{8C1C97DA-AC1A-41FF-AF79-15789807B1D3}" srcOrd="1" destOrd="0" parTransId="{1A16CC83-A2BB-4694-B52B-DA7D2DA9D935}" sibTransId="{3AE3D25C-B868-44E7-8AE0-D50483D6DA47}"/>
    <dgm:cxn modelId="{61D3D953-02D6-476D-BD9C-0F1F6EF74FA3}" srcId="{D1D8A4B1-7EAC-416F-9279-775B600D1618}" destId="{969D6CB2-87A3-461B-B6A5-06E88635E34A}" srcOrd="2" destOrd="0" parTransId="{CE01D108-1A0B-485A-8858-092E4CDE2639}" sibTransId="{0E003BEE-205F-4DBD-AFA3-BFC70653DACB}"/>
    <dgm:cxn modelId="{F1ADA975-8E22-4CAC-904B-73CDF30D6D1E}" type="presOf" srcId="{D1D8A4B1-7EAC-416F-9279-775B600D1618}" destId="{7FE5A190-8FEC-4A47-BDD3-D81AFCB48150}" srcOrd="0" destOrd="0" presId="urn:microsoft.com/office/officeart/2005/8/layout/vProcess5"/>
    <dgm:cxn modelId="{657E8878-93DC-4F29-ADC7-8D9A7A7B2BCC}" type="presOf" srcId="{969D6CB2-87A3-461B-B6A5-06E88635E34A}" destId="{D9481226-7975-43E4-B9C9-39353F26E73D}" srcOrd="1" destOrd="0" presId="urn:microsoft.com/office/officeart/2005/8/layout/vProcess5"/>
    <dgm:cxn modelId="{6B27F986-142E-4DFE-B094-EBC00906AED2}" type="presOf" srcId="{0E003BEE-205F-4DBD-AFA3-BFC70653DACB}" destId="{D746409B-70D8-448E-8A0A-D811B1DBE8CA}" srcOrd="0" destOrd="0" presId="urn:microsoft.com/office/officeart/2005/8/layout/vProcess5"/>
    <dgm:cxn modelId="{8FCBAB8D-E1AF-44C4-BA88-03BAFB447C7A}" type="presOf" srcId="{7AF7D47F-81F1-409D-A153-B964FDF63027}" destId="{787197CD-8CE3-4CD7-8ECB-C7301B266D0F}" srcOrd="1" destOrd="0" presId="urn:microsoft.com/office/officeart/2005/8/layout/vProcess5"/>
    <dgm:cxn modelId="{D68EF790-2480-4595-B506-E7F294CB613C}" type="presOf" srcId="{7AF7D47F-81F1-409D-A153-B964FDF63027}" destId="{C159724D-AE77-4E07-AE6D-23FD62D94182}" srcOrd="0" destOrd="0" presId="urn:microsoft.com/office/officeart/2005/8/layout/vProcess5"/>
    <dgm:cxn modelId="{F349DDCD-E5A6-4140-B14B-3023CF723556}" type="presOf" srcId="{969D6CB2-87A3-461B-B6A5-06E88635E34A}" destId="{749B3EE2-CE46-434E-B93E-9FFDBD3EFF2A}" srcOrd="0" destOrd="0" presId="urn:microsoft.com/office/officeart/2005/8/layout/vProcess5"/>
    <dgm:cxn modelId="{02A25FE1-38E4-45C6-9D91-F8152B38A0F6}" srcId="{D1D8A4B1-7EAC-416F-9279-775B600D1618}" destId="{5B66C27A-3ED1-40D8-B433-33E396BB7FBB}" srcOrd="0" destOrd="0" parTransId="{B0251C64-C32B-47F1-BADA-133861EA56F5}" sibTransId="{3CB6D62B-4A42-4DC0-B1E5-33E221747AEB}"/>
    <dgm:cxn modelId="{80A592E4-A5ED-44B3-A53A-84802CC9A577}" type="presParOf" srcId="{7FE5A190-8FEC-4A47-BDD3-D81AFCB48150}" destId="{1B694353-7CDE-420A-95DE-6C2F9FD2223D}" srcOrd="0" destOrd="0" presId="urn:microsoft.com/office/officeart/2005/8/layout/vProcess5"/>
    <dgm:cxn modelId="{554D8857-59EB-42D9-878B-BBE7FEA729BE}" type="presParOf" srcId="{7FE5A190-8FEC-4A47-BDD3-D81AFCB48150}" destId="{ED641A11-7048-4330-911C-980E02CD88C1}" srcOrd="1" destOrd="0" presId="urn:microsoft.com/office/officeart/2005/8/layout/vProcess5"/>
    <dgm:cxn modelId="{D3A49CFA-DD0B-4592-B900-C864B34FC5F1}" type="presParOf" srcId="{7FE5A190-8FEC-4A47-BDD3-D81AFCB48150}" destId="{36292589-A25A-4EC5-9E8D-951346DF6A4E}" srcOrd="2" destOrd="0" presId="urn:microsoft.com/office/officeart/2005/8/layout/vProcess5"/>
    <dgm:cxn modelId="{65B257D3-1D3D-44C4-8426-E551A05AF948}" type="presParOf" srcId="{7FE5A190-8FEC-4A47-BDD3-D81AFCB48150}" destId="{749B3EE2-CE46-434E-B93E-9FFDBD3EFF2A}" srcOrd="3" destOrd="0" presId="urn:microsoft.com/office/officeart/2005/8/layout/vProcess5"/>
    <dgm:cxn modelId="{F0162B82-81FC-41D4-856D-E22654FCA6A6}" type="presParOf" srcId="{7FE5A190-8FEC-4A47-BDD3-D81AFCB48150}" destId="{C159724D-AE77-4E07-AE6D-23FD62D94182}" srcOrd="4" destOrd="0" presId="urn:microsoft.com/office/officeart/2005/8/layout/vProcess5"/>
    <dgm:cxn modelId="{BE319D3F-1F13-4D61-9326-5094A80312CD}" type="presParOf" srcId="{7FE5A190-8FEC-4A47-BDD3-D81AFCB48150}" destId="{A8E336AE-D514-4A76-B93E-1F378D0B089D}" srcOrd="5" destOrd="0" presId="urn:microsoft.com/office/officeart/2005/8/layout/vProcess5"/>
    <dgm:cxn modelId="{F88D8D30-51C9-49AF-8441-7EF1B5021AE2}" type="presParOf" srcId="{7FE5A190-8FEC-4A47-BDD3-D81AFCB48150}" destId="{703B7204-6686-4B85-9103-91446EAECBBA}" srcOrd="6" destOrd="0" presId="urn:microsoft.com/office/officeart/2005/8/layout/vProcess5"/>
    <dgm:cxn modelId="{A079EDA9-FD1E-44BC-9426-787988A08EFD}" type="presParOf" srcId="{7FE5A190-8FEC-4A47-BDD3-D81AFCB48150}" destId="{D746409B-70D8-448E-8A0A-D811B1DBE8CA}" srcOrd="7" destOrd="0" presId="urn:microsoft.com/office/officeart/2005/8/layout/vProcess5"/>
    <dgm:cxn modelId="{4BB79783-2773-4AA7-8315-A3046E75D5DA}" type="presParOf" srcId="{7FE5A190-8FEC-4A47-BDD3-D81AFCB48150}" destId="{8D51252F-61BE-45AF-9911-112C74831DD4}" srcOrd="8" destOrd="0" presId="urn:microsoft.com/office/officeart/2005/8/layout/vProcess5"/>
    <dgm:cxn modelId="{F96F41EF-EB10-4ECC-A21D-64D251507579}" type="presParOf" srcId="{7FE5A190-8FEC-4A47-BDD3-D81AFCB48150}" destId="{496F06E6-965A-4AC1-A312-5A58BD862195}" srcOrd="9" destOrd="0" presId="urn:microsoft.com/office/officeart/2005/8/layout/vProcess5"/>
    <dgm:cxn modelId="{168E8640-C6BB-4DD6-9EA1-DA8DE9138FEE}" type="presParOf" srcId="{7FE5A190-8FEC-4A47-BDD3-D81AFCB48150}" destId="{D9481226-7975-43E4-B9C9-39353F26E73D}" srcOrd="10" destOrd="0" presId="urn:microsoft.com/office/officeart/2005/8/layout/vProcess5"/>
    <dgm:cxn modelId="{93D14E03-D6D6-4C10-A1B5-6EBDF433D15A}" type="presParOf" srcId="{7FE5A190-8FEC-4A47-BDD3-D81AFCB48150}" destId="{787197CD-8CE3-4CD7-8ECB-C7301B266D0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318EFB-1201-4943-8053-166489DFADD0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01B1D22-0777-49A3-9016-FD9B15E393A0}">
      <dgm:prSet/>
      <dgm:spPr/>
      <dgm:t>
        <a:bodyPr/>
        <a:lstStyle/>
        <a:p>
          <a:r>
            <a:rPr lang="en-GB" b="1" dirty="0"/>
            <a:t>Country name</a:t>
          </a:r>
        </a:p>
        <a:p>
          <a:r>
            <a:rPr lang="en-GB" b="1" dirty="0"/>
            <a:t> </a:t>
          </a:r>
          <a:r>
            <a:rPr lang="en-GB" dirty="0"/>
            <a:t>(</a:t>
          </a:r>
          <a:r>
            <a:rPr lang="en-GB" i="1" dirty="0"/>
            <a:t>unique</a:t>
          </a:r>
          <a:r>
            <a:rPr lang="en-GB" dirty="0"/>
            <a:t>)</a:t>
          </a:r>
          <a:endParaRPr lang="en-US" dirty="0"/>
        </a:p>
      </dgm:t>
    </dgm:pt>
    <dgm:pt modelId="{251CF2FB-323F-47C3-ABD0-02AB829D1CD8}" type="parTrans" cxnId="{F5745C02-D777-4227-82BE-57CD801713E7}">
      <dgm:prSet/>
      <dgm:spPr/>
      <dgm:t>
        <a:bodyPr/>
        <a:lstStyle/>
        <a:p>
          <a:endParaRPr lang="en-US"/>
        </a:p>
      </dgm:t>
    </dgm:pt>
    <dgm:pt modelId="{7335EFA2-60DD-48B0-882C-1CE7CD9EB856}" type="sibTrans" cxnId="{F5745C02-D777-4227-82BE-57CD801713E7}">
      <dgm:prSet/>
      <dgm:spPr/>
      <dgm:t>
        <a:bodyPr/>
        <a:lstStyle/>
        <a:p>
          <a:endParaRPr lang="en-US"/>
        </a:p>
      </dgm:t>
    </dgm:pt>
    <dgm:pt modelId="{A73D1F7C-A53B-4F5C-80FD-8D31D942F8F6}">
      <dgm:prSet/>
      <dgm:spPr/>
      <dgm:t>
        <a:bodyPr/>
        <a:lstStyle/>
        <a:p>
          <a:r>
            <a:rPr lang="en-GB" b="1" dirty="0"/>
            <a:t>Regional Indicator </a:t>
          </a:r>
        </a:p>
        <a:p>
          <a:r>
            <a:rPr lang="en-GB" dirty="0"/>
            <a:t>(</a:t>
          </a:r>
          <a:r>
            <a:rPr lang="en-GB" i="1" dirty="0"/>
            <a:t>10 regions</a:t>
          </a:r>
          <a:r>
            <a:rPr lang="en-GB" dirty="0"/>
            <a:t>)</a:t>
          </a:r>
          <a:endParaRPr lang="en-US" dirty="0"/>
        </a:p>
      </dgm:t>
    </dgm:pt>
    <dgm:pt modelId="{91F8EBDE-6840-4B1F-9F75-1D5CDE11BF2A}" type="parTrans" cxnId="{FF274E9C-6187-4CA1-BA61-4ADFBDBCDFBC}">
      <dgm:prSet/>
      <dgm:spPr/>
      <dgm:t>
        <a:bodyPr/>
        <a:lstStyle/>
        <a:p>
          <a:endParaRPr lang="en-US"/>
        </a:p>
      </dgm:t>
    </dgm:pt>
    <dgm:pt modelId="{78851300-79BC-4D75-94EB-8867D89FCBF6}" type="sibTrans" cxnId="{FF274E9C-6187-4CA1-BA61-4ADFBDBCDFBC}">
      <dgm:prSet/>
      <dgm:spPr/>
      <dgm:t>
        <a:bodyPr/>
        <a:lstStyle/>
        <a:p>
          <a:endParaRPr lang="en-US"/>
        </a:p>
      </dgm:t>
    </dgm:pt>
    <dgm:pt modelId="{0D369F42-A08B-4CA6-81A4-4765C18486E3}">
      <dgm:prSet/>
      <dgm:spPr/>
      <dgm:t>
        <a:bodyPr/>
        <a:lstStyle/>
        <a:p>
          <a:r>
            <a:rPr lang="en-GB" b="1" dirty="0"/>
            <a:t>GDP per capita</a:t>
          </a:r>
        </a:p>
        <a:p>
          <a:r>
            <a:rPr lang="en-GB" b="0" i="1" dirty="0"/>
            <a:t>(log GDP per capita)</a:t>
          </a:r>
          <a:endParaRPr lang="en-US" b="0" i="1" dirty="0"/>
        </a:p>
      </dgm:t>
    </dgm:pt>
    <dgm:pt modelId="{2EA2DC2D-7866-437D-8628-D6C24F5FB2A3}" type="parTrans" cxnId="{A0207963-DE86-470C-837A-2D34C2FFADC7}">
      <dgm:prSet/>
      <dgm:spPr/>
      <dgm:t>
        <a:bodyPr/>
        <a:lstStyle/>
        <a:p>
          <a:endParaRPr lang="en-US"/>
        </a:p>
      </dgm:t>
    </dgm:pt>
    <dgm:pt modelId="{CABD90F3-AB5E-40E2-BEB2-84CA78886E22}" type="sibTrans" cxnId="{A0207963-DE86-470C-837A-2D34C2FFADC7}">
      <dgm:prSet/>
      <dgm:spPr/>
      <dgm:t>
        <a:bodyPr/>
        <a:lstStyle/>
        <a:p>
          <a:endParaRPr lang="en-US"/>
        </a:p>
      </dgm:t>
    </dgm:pt>
    <dgm:pt modelId="{0A5148E4-9A14-4BB3-9FD1-15A9FFF51872}">
      <dgm:prSet/>
      <dgm:spPr/>
      <dgm:t>
        <a:bodyPr/>
        <a:lstStyle/>
        <a:p>
          <a:r>
            <a:rPr lang="en-GB" b="1" dirty="0"/>
            <a:t>Happiness score </a:t>
          </a:r>
        </a:p>
        <a:p>
          <a:r>
            <a:rPr lang="en-GB" dirty="0"/>
            <a:t>(</a:t>
          </a:r>
          <a:r>
            <a:rPr lang="en-GB" i="1" dirty="0"/>
            <a:t>range from 0 to 10, the best possible life being 10 and the worst possible life being a 0</a:t>
          </a:r>
          <a:r>
            <a:rPr lang="en-GB" dirty="0"/>
            <a:t>)</a:t>
          </a:r>
          <a:endParaRPr lang="en-US" dirty="0"/>
        </a:p>
      </dgm:t>
    </dgm:pt>
    <dgm:pt modelId="{22CD58D3-A060-4477-932E-9CCF7FD69472}" type="parTrans" cxnId="{EDEC6CF5-468C-4FC6-B552-2B6ED87E4AD1}">
      <dgm:prSet/>
      <dgm:spPr/>
      <dgm:t>
        <a:bodyPr/>
        <a:lstStyle/>
        <a:p>
          <a:endParaRPr lang="en-US"/>
        </a:p>
      </dgm:t>
    </dgm:pt>
    <dgm:pt modelId="{05CEA5DC-62D6-4278-9CCE-A5C82C073A64}" type="sibTrans" cxnId="{EDEC6CF5-468C-4FC6-B552-2B6ED87E4AD1}">
      <dgm:prSet/>
      <dgm:spPr/>
      <dgm:t>
        <a:bodyPr/>
        <a:lstStyle/>
        <a:p>
          <a:endParaRPr lang="en-US"/>
        </a:p>
      </dgm:t>
    </dgm:pt>
    <dgm:pt modelId="{9768F107-6441-4703-BC2D-751CA1DBCEBA}">
      <dgm:prSet/>
      <dgm:spPr/>
      <dgm:t>
        <a:bodyPr/>
        <a:lstStyle/>
        <a:p>
          <a:r>
            <a:rPr lang="en-GB" b="1" dirty="0"/>
            <a:t>Social support </a:t>
          </a:r>
        </a:p>
        <a:p>
          <a:r>
            <a:rPr lang="en-GB" dirty="0"/>
            <a:t>(</a:t>
          </a:r>
          <a:r>
            <a:rPr lang="en-GB" i="1" dirty="0"/>
            <a:t>national average of binary responses</a:t>
          </a:r>
          <a:r>
            <a:rPr lang="en-GB" dirty="0"/>
            <a:t>)</a:t>
          </a:r>
          <a:endParaRPr lang="en-US" dirty="0"/>
        </a:p>
      </dgm:t>
    </dgm:pt>
    <dgm:pt modelId="{7AD09FBD-E458-40D2-AD98-15499264EC00}" type="parTrans" cxnId="{C3EF3EBD-4215-4950-A38A-80E49D7C2D37}">
      <dgm:prSet/>
      <dgm:spPr/>
      <dgm:t>
        <a:bodyPr/>
        <a:lstStyle/>
        <a:p>
          <a:endParaRPr lang="en-US"/>
        </a:p>
      </dgm:t>
    </dgm:pt>
    <dgm:pt modelId="{55453C92-8121-4EED-8827-BF45E2369EBB}" type="sibTrans" cxnId="{C3EF3EBD-4215-4950-A38A-80E49D7C2D37}">
      <dgm:prSet/>
      <dgm:spPr/>
      <dgm:t>
        <a:bodyPr/>
        <a:lstStyle/>
        <a:p>
          <a:endParaRPr lang="en-US"/>
        </a:p>
      </dgm:t>
    </dgm:pt>
    <dgm:pt modelId="{14622A34-9886-4DFE-84C4-EB8696BDD477}">
      <dgm:prSet/>
      <dgm:spPr/>
      <dgm:t>
        <a:bodyPr/>
        <a:lstStyle/>
        <a:p>
          <a:r>
            <a:rPr lang="en-GB" b="1" dirty="0"/>
            <a:t>Healthy life expectancy</a:t>
          </a:r>
        </a:p>
        <a:p>
          <a:r>
            <a:rPr lang="en-GB" b="0" i="1" dirty="0"/>
            <a:t>(average number of years for life expectancy at different ages)</a:t>
          </a:r>
          <a:endParaRPr lang="en-US" b="0" i="1" dirty="0"/>
        </a:p>
      </dgm:t>
    </dgm:pt>
    <dgm:pt modelId="{F629E42E-14A9-4143-97CA-F04DA4219114}" type="parTrans" cxnId="{CABE034E-106C-45F2-A26C-4D758C3B2F4D}">
      <dgm:prSet/>
      <dgm:spPr/>
      <dgm:t>
        <a:bodyPr/>
        <a:lstStyle/>
        <a:p>
          <a:endParaRPr lang="en-US"/>
        </a:p>
      </dgm:t>
    </dgm:pt>
    <dgm:pt modelId="{A012BDC3-EBBF-4B2C-93FF-9704B0E34511}" type="sibTrans" cxnId="{CABE034E-106C-45F2-A26C-4D758C3B2F4D}">
      <dgm:prSet/>
      <dgm:spPr/>
      <dgm:t>
        <a:bodyPr/>
        <a:lstStyle/>
        <a:p>
          <a:endParaRPr lang="en-US"/>
        </a:p>
      </dgm:t>
    </dgm:pt>
    <dgm:pt modelId="{CEAAFCC7-439D-4B8A-9DA5-2DF4A7666863}">
      <dgm:prSet/>
      <dgm:spPr/>
      <dgm:t>
        <a:bodyPr/>
        <a:lstStyle/>
        <a:p>
          <a:r>
            <a:rPr lang="en-GB" b="1" dirty="0"/>
            <a:t>Corruptions</a:t>
          </a:r>
        </a:p>
        <a:p>
          <a:r>
            <a:rPr lang="en-GB" dirty="0"/>
            <a:t> (</a:t>
          </a:r>
          <a:r>
            <a:rPr lang="en-GB" i="1" dirty="0"/>
            <a:t>scale from 0 to 100, 0 highly corrupt and 100 very clean</a:t>
          </a:r>
          <a:r>
            <a:rPr lang="en-GB" dirty="0"/>
            <a:t>)</a:t>
          </a:r>
          <a:endParaRPr lang="en-US" dirty="0"/>
        </a:p>
      </dgm:t>
    </dgm:pt>
    <dgm:pt modelId="{FC599094-6738-473C-8982-9DD3F3D933F5}" type="parTrans" cxnId="{A7F1ADAB-9725-4F9D-BEB0-CDB836C26BF3}">
      <dgm:prSet/>
      <dgm:spPr/>
      <dgm:t>
        <a:bodyPr/>
        <a:lstStyle/>
        <a:p>
          <a:endParaRPr lang="en-US"/>
        </a:p>
      </dgm:t>
    </dgm:pt>
    <dgm:pt modelId="{7E4E8E1B-D73C-451C-A4BB-62DF28B44E50}" type="sibTrans" cxnId="{A7F1ADAB-9725-4F9D-BEB0-CDB836C26BF3}">
      <dgm:prSet/>
      <dgm:spPr/>
      <dgm:t>
        <a:bodyPr/>
        <a:lstStyle/>
        <a:p>
          <a:endParaRPr lang="en-US"/>
        </a:p>
      </dgm:t>
    </dgm:pt>
    <dgm:pt modelId="{9669AFF9-D392-414C-B53E-C5B163835165}">
      <dgm:prSet/>
      <dgm:spPr/>
      <dgm:t>
        <a:bodyPr/>
        <a:lstStyle/>
        <a:p>
          <a:r>
            <a:rPr lang="en-GB" b="1" dirty="0"/>
            <a:t>Freedom to make life choices</a:t>
          </a:r>
        </a:p>
        <a:p>
          <a:r>
            <a:rPr lang="en-GB" dirty="0"/>
            <a:t> (</a:t>
          </a:r>
          <a:r>
            <a:rPr lang="en-GB" i="1" dirty="0"/>
            <a:t>national average of responses to the question about satisfaction with life choices freedom</a:t>
          </a:r>
          <a:r>
            <a:rPr lang="en-GB" dirty="0"/>
            <a:t>)</a:t>
          </a:r>
          <a:endParaRPr lang="en-US" dirty="0"/>
        </a:p>
      </dgm:t>
    </dgm:pt>
    <dgm:pt modelId="{EE9A3B57-1732-49E3-A580-93F59070A1F1}" type="parTrans" cxnId="{AC95A50F-3670-4E0A-B0E6-44EA640BF46D}">
      <dgm:prSet/>
      <dgm:spPr/>
      <dgm:t>
        <a:bodyPr/>
        <a:lstStyle/>
        <a:p>
          <a:endParaRPr lang="en-US"/>
        </a:p>
      </dgm:t>
    </dgm:pt>
    <dgm:pt modelId="{CF387B0E-6EE6-4BC3-8433-72D9D1FD3604}" type="sibTrans" cxnId="{AC95A50F-3670-4E0A-B0E6-44EA640BF46D}">
      <dgm:prSet/>
      <dgm:spPr/>
      <dgm:t>
        <a:bodyPr/>
        <a:lstStyle/>
        <a:p>
          <a:endParaRPr lang="en-US"/>
        </a:p>
      </dgm:t>
    </dgm:pt>
    <dgm:pt modelId="{9120661E-4D2E-41AB-A7A4-5467C69C2774}">
      <dgm:prSet/>
      <dgm:spPr/>
      <dgm:t>
        <a:bodyPr/>
        <a:lstStyle/>
        <a:p>
          <a:r>
            <a:rPr lang="en-GB" b="1" dirty="0"/>
            <a:t>Dystopia + residual</a:t>
          </a:r>
        </a:p>
        <a:p>
          <a:r>
            <a:rPr lang="en-GB" b="0" i="1" dirty="0"/>
            <a:t>(Dystopia imaginary least happy country + residual average value  for each country should be positive,  no country performs more poorly than dystopia  )</a:t>
          </a:r>
          <a:endParaRPr lang="en-US" b="0" i="1" dirty="0"/>
        </a:p>
      </dgm:t>
    </dgm:pt>
    <dgm:pt modelId="{826D20C2-13C4-44D7-8C77-0A3E60F66392}" type="parTrans" cxnId="{03C8CFC2-8FFB-4212-BFBC-1F62F92FB263}">
      <dgm:prSet/>
      <dgm:spPr/>
      <dgm:t>
        <a:bodyPr/>
        <a:lstStyle/>
        <a:p>
          <a:endParaRPr lang="en-US"/>
        </a:p>
      </dgm:t>
    </dgm:pt>
    <dgm:pt modelId="{9D704827-E2A6-416A-9FA7-72F82551411E}" type="sibTrans" cxnId="{03C8CFC2-8FFB-4212-BFBC-1F62F92FB263}">
      <dgm:prSet/>
      <dgm:spPr/>
      <dgm:t>
        <a:bodyPr/>
        <a:lstStyle/>
        <a:p>
          <a:endParaRPr lang="en-US"/>
        </a:p>
      </dgm:t>
    </dgm:pt>
    <dgm:pt modelId="{936909B2-3F6E-4448-8DD3-BF25E5E24A58}">
      <dgm:prSet/>
      <dgm:spPr/>
      <dgm:t>
        <a:bodyPr/>
        <a:lstStyle/>
        <a:p>
          <a:r>
            <a:rPr lang="en-US" b="1" dirty="0"/>
            <a:t>Generosity</a:t>
          </a:r>
        </a:p>
        <a:p>
          <a:r>
            <a:rPr lang="en-US" b="0" i="1" u="none" dirty="0"/>
            <a:t>(national average of responses to the question about donating money to charity</a:t>
          </a:r>
          <a:r>
            <a:rPr lang="en-US" b="0" i="1" dirty="0"/>
            <a:t>)</a:t>
          </a:r>
        </a:p>
      </dgm:t>
    </dgm:pt>
    <dgm:pt modelId="{95E8DB92-7355-4919-B464-7C1F8F00E9A1}" type="parTrans" cxnId="{C85D6F78-B6B4-41DB-9DF2-AB697E07AEF3}">
      <dgm:prSet/>
      <dgm:spPr/>
      <dgm:t>
        <a:bodyPr/>
        <a:lstStyle/>
        <a:p>
          <a:endParaRPr lang="en-NL"/>
        </a:p>
      </dgm:t>
    </dgm:pt>
    <dgm:pt modelId="{EF32DE2E-2506-4231-9A5C-488E521E26FB}" type="sibTrans" cxnId="{C85D6F78-B6B4-41DB-9DF2-AB697E07AEF3}">
      <dgm:prSet/>
      <dgm:spPr/>
      <dgm:t>
        <a:bodyPr/>
        <a:lstStyle/>
        <a:p>
          <a:endParaRPr lang="en-NL"/>
        </a:p>
      </dgm:t>
    </dgm:pt>
    <dgm:pt modelId="{69D1BFF4-C64E-4B78-859C-77C3E21F4B29}" type="pres">
      <dgm:prSet presAssocID="{A2318EFB-1201-4943-8053-166489DFADD0}" presName="diagram" presStyleCnt="0">
        <dgm:presLayoutVars>
          <dgm:dir/>
          <dgm:resizeHandles val="exact"/>
        </dgm:presLayoutVars>
      </dgm:prSet>
      <dgm:spPr/>
    </dgm:pt>
    <dgm:pt modelId="{6660356A-CC21-4843-A337-8CECB5D3F227}" type="pres">
      <dgm:prSet presAssocID="{301B1D22-0777-49A3-9016-FD9B15E393A0}" presName="node" presStyleLbl="node1" presStyleIdx="0" presStyleCnt="10">
        <dgm:presLayoutVars>
          <dgm:bulletEnabled val="1"/>
        </dgm:presLayoutVars>
      </dgm:prSet>
      <dgm:spPr/>
    </dgm:pt>
    <dgm:pt modelId="{DEBD8CC7-823E-4314-B677-B44AB7CE55F2}" type="pres">
      <dgm:prSet presAssocID="{7335EFA2-60DD-48B0-882C-1CE7CD9EB856}" presName="sibTrans" presStyleCnt="0"/>
      <dgm:spPr/>
    </dgm:pt>
    <dgm:pt modelId="{9C9435AD-ADE8-43EB-9955-3B71FB540810}" type="pres">
      <dgm:prSet presAssocID="{A73D1F7C-A53B-4F5C-80FD-8D31D942F8F6}" presName="node" presStyleLbl="node1" presStyleIdx="1" presStyleCnt="10">
        <dgm:presLayoutVars>
          <dgm:bulletEnabled val="1"/>
        </dgm:presLayoutVars>
      </dgm:prSet>
      <dgm:spPr/>
    </dgm:pt>
    <dgm:pt modelId="{37A240EB-37C0-48F7-9574-17E8E4FC0F4A}" type="pres">
      <dgm:prSet presAssocID="{78851300-79BC-4D75-94EB-8867D89FCBF6}" presName="sibTrans" presStyleCnt="0"/>
      <dgm:spPr/>
    </dgm:pt>
    <dgm:pt modelId="{DDB50F0D-7E51-4169-8DFE-DC79F2B6350E}" type="pres">
      <dgm:prSet presAssocID="{0D369F42-A08B-4CA6-81A4-4765C18486E3}" presName="node" presStyleLbl="node1" presStyleIdx="2" presStyleCnt="10">
        <dgm:presLayoutVars>
          <dgm:bulletEnabled val="1"/>
        </dgm:presLayoutVars>
      </dgm:prSet>
      <dgm:spPr/>
    </dgm:pt>
    <dgm:pt modelId="{1B186A0B-1071-48F0-ACF2-CE88DC190328}" type="pres">
      <dgm:prSet presAssocID="{CABD90F3-AB5E-40E2-BEB2-84CA78886E22}" presName="sibTrans" presStyleCnt="0"/>
      <dgm:spPr/>
    </dgm:pt>
    <dgm:pt modelId="{64109E33-EA50-478C-BE11-B66F3EDECEC0}" type="pres">
      <dgm:prSet presAssocID="{0A5148E4-9A14-4BB3-9FD1-15A9FFF51872}" presName="node" presStyleLbl="node1" presStyleIdx="3" presStyleCnt="10">
        <dgm:presLayoutVars>
          <dgm:bulletEnabled val="1"/>
        </dgm:presLayoutVars>
      </dgm:prSet>
      <dgm:spPr/>
    </dgm:pt>
    <dgm:pt modelId="{B9D6C974-7F56-411B-A3E4-02A24C7E833E}" type="pres">
      <dgm:prSet presAssocID="{05CEA5DC-62D6-4278-9CCE-A5C82C073A64}" presName="sibTrans" presStyleCnt="0"/>
      <dgm:spPr/>
    </dgm:pt>
    <dgm:pt modelId="{1043DF6F-EA27-48C2-8ECD-D74B733E769F}" type="pres">
      <dgm:prSet presAssocID="{9768F107-6441-4703-BC2D-751CA1DBCEBA}" presName="node" presStyleLbl="node1" presStyleIdx="4" presStyleCnt="10">
        <dgm:presLayoutVars>
          <dgm:bulletEnabled val="1"/>
        </dgm:presLayoutVars>
      </dgm:prSet>
      <dgm:spPr/>
    </dgm:pt>
    <dgm:pt modelId="{B9283812-E5A3-41D5-AE74-E6101EF7BE6B}" type="pres">
      <dgm:prSet presAssocID="{55453C92-8121-4EED-8827-BF45E2369EBB}" presName="sibTrans" presStyleCnt="0"/>
      <dgm:spPr/>
    </dgm:pt>
    <dgm:pt modelId="{ADD6ED2C-1F88-4E3B-8F94-B67CB01D94CE}" type="pres">
      <dgm:prSet presAssocID="{14622A34-9886-4DFE-84C4-EB8696BDD477}" presName="node" presStyleLbl="node1" presStyleIdx="5" presStyleCnt="10">
        <dgm:presLayoutVars>
          <dgm:bulletEnabled val="1"/>
        </dgm:presLayoutVars>
      </dgm:prSet>
      <dgm:spPr/>
    </dgm:pt>
    <dgm:pt modelId="{87AC6886-03E9-473B-AB10-EA010042BBB7}" type="pres">
      <dgm:prSet presAssocID="{A012BDC3-EBBF-4B2C-93FF-9704B0E34511}" presName="sibTrans" presStyleCnt="0"/>
      <dgm:spPr/>
    </dgm:pt>
    <dgm:pt modelId="{14946DEF-8BCC-4A89-89FF-C9FA9AE73E9C}" type="pres">
      <dgm:prSet presAssocID="{936909B2-3F6E-4448-8DD3-BF25E5E24A58}" presName="node" presStyleLbl="node1" presStyleIdx="6" presStyleCnt="10">
        <dgm:presLayoutVars>
          <dgm:bulletEnabled val="1"/>
        </dgm:presLayoutVars>
      </dgm:prSet>
      <dgm:spPr/>
    </dgm:pt>
    <dgm:pt modelId="{C77DB85A-CC09-4A41-89F1-50D39B760E02}" type="pres">
      <dgm:prSet presAssocID="{EF32DE2E-2506-4231-9A5C-488E521E26FB}" presName="sibTrans" presStyleCnt="0"/>
      <dgm:spPr/>
    </dgm:pt>
    <dgm:pt modelId="{6EC0BD26-C026-4E55-90FD-EEABA9A88BEB}" type="pres">
      <dgm:prSet presAssocID="{CEAAFCC7-439D-4B8A-9DA5-2DF4A7666863}" presName="node" presStyleLbl="node1" presStyleIdx="7" presStyleCnt="10">
        <dgm:presLayoutVars>
          <dgm:bulletEnabled val="1"/>
        </dgm:presLayoutVars>
      </dgm:prSet>
      <dgm:spPr/>
    </dgm:pt>
    <dgm:pt modelId="{847F55DE-5701-4CB3-AE2F-E821B9BB95E1}" type="pres">
      <dgm:prSet presAssocID="{7E4E8E1B-D73C-451C-A4BB-62DF28B44E50}" presName="sibTrans" presStyleCnt="0"/>
      <dgm:spPr/>
    </dgm:pt>
    <dgm:pt modelId="{BBB345DC-C849-449C-917B-C4D3D6560F27}" type="pres">
      <dgm:prSet presAssocID="{9669AFF9-D392-414C-B53E-C5B163835165}" presName="node" presStyleLbl="node1" presStyleIdx="8" presStyleCnt="10">
        <dgm:presLayoutVars>
          <dgm:bulletEnabled val="1"/>
        </dgm:presLayoutVars>
      </dgm:prSet>
      <dgm:spPr/>
    </dgm:pt>
    <dgm:pt modelId="{3DC9783E-5FE0-4166-B814-DA6C3B077A51}" type="pres">
      <dgm:prSet presAssocID="{CF387B0E-6EE6-4BC3-8433-72D9D1FD3604}" presName="sibTrans" presStyleCnt="0"/>
      <dgm:spPr/>
    </dgm:pt>
    <dgm:pt modelId="{F49E850B-5C31-4B72-B61E-35A58A799B8E}" type="pres">
      <dgm:prSet presAssocID="{9120661E-4D2E-41AB-A7A4-5467C69C2774}" presName="node" presStyleLbl="node1" presStyleIdx="9" presStyleCnt="10" custLinFactNeighborX="559">
        <dgm:presLayoutVars>
          <dgm:bulletEnabled val="1"/>
        </dgm:presLayoutVars>
      </dgm:prSet>
      <dgm:spPr/>
    </dgm:pt>
  </dgm:ptLst>
  <dgm:cxnLst>
    <dgm:cxn modelId="{F5745C02-D777-4227-82BE-57CD801713E7}" srcId="{A2318EFB-1201-4943-8053-166489DFADD0}" destId="{301B1D22-0777-49A3-9016-FD9B15E393A0}" srcOrd="0" destOrd="0" parTransId="{251CF2FB-323F-47C3-ABD0-02AB829D1CD8}" sibTransId="{7335EFA2-60DD-48B0-882C-1CE7CD9EB856}"/>
    <dgm:cxn modelId="{AC95A50F-3670-4E0A-B0E6-44EA640BF46D}" srcId="{A2318EFB-1201-4943-8053-166489DFADD0}" destId="{9669AFF9-D392-414C-B53E-C5B163835165}" srcOrd="8" destOrd="0" parTransId="{EE9A3B57-1732-49E3-A580-93F59070A1F1}" sibTransId="{CF387B0E-6EE6-4BC3-8433-72D9D1FD3604}"/>
    <dgm:cxn modelId="{73620815-F621-4CFB-99F4-785027426623}" type="presOf" srcId="{9669AFF9-D392-414C-B53E-C5B163835165}" destId="{BBB345DC-C849-449C-917B-C4D3D6560F27}" srcOrd="0" destOrd="0" presId="urn:microsoft.com/office/officeart/2005/8/layout/default"/>
    <dgm:cxn modelId="{7ED44722-2E52-4BE6-B419-787058F53548}" type="presOf" srcId="{CEAAFCC7-439D-4B8A-9DA5-2DF4A7666863}" destId="{6EC0BD26-C026-4E55-90FD-EEABA9A88BEB}" srcOrd="0" destOrd="0" presId="urn:microsoft.com/office/officeart/2005/8/layout/default"/>
    <dgm:cxn modelId="{A0207963-DE86-470C-837A-2D34C2FFADC7}" srcId="{A2318EFB-1201-4943-8053-166489DFADD0}" destId="{0D369F42-A08B-4CA6-81A4-4765C18486E3}" srcOrd="2" destOrd="0" parTransId="{2EA2DC2D-7866-437D-8628-D6C24F5FB2A3}" sibTransId="{CABD90F3-AB5E-40E2-BEB2-84CA78886E22}"/>
    <dgm:cxn modelId="{CABE034E-106C-45F2-A26C-4D758C3B2F4D}" srcId="{A2318EFB-1201-4943-8053-166489DFADD0}" destId="{14622A34-9886-4DFE-84C4-EB8696BDD477}" srcOrd="5" destOrd="0" parTransId="{F629E42E-14A9-4143-97CA-F04DA4219114}" sibTransId="{A012BDC3-EBBF-4B2C-93FF-9704B0E34511}"/>
    <dgm:cxn modelId="{54045252-B455-4255-B950-6A0F308F3E2F}" type="presOf" srcId="{A73D1F7C-A53B-4F5C-80FD-8D31D942F8F6}" destId="{9C9435AD-ADE8-43EB-9955-3B71FB540810}" srcOrd="0" destOrd="0" presId="urn:microsoft.com/office/officeart/2005/8/layout/default"/>
    <dgm:cxn modelId="{BF4EA952-9015-4C33-BCDE-1F4F4905A822}" type="presOf" srcId="{A2318EFB-1201-4943-8053-166489DFADD0}" destId="{69D1BFF4-C64E-4B78-859C-77C3E21F4B29}" srcOrd="0" destOrd="0" presId="urn:microsoft.com/office/officeart/2005/8/layout/default"/>
    <dgm:cxn modelId="{C85D6F78-B6B4-41DB-9DF2-AB697E07AEF3}" srcId="{A2318EFB-1201-4943-8053-166489DFADD0}" destId="{936909B2-3F6E-4448-8DD3-BF25E5E24A58}" srcOrd="6" destOrd="0" parTransId="{95E8DB92-7355-4919-B464-7C1F8F00E9A1}" sibTransId="{EF32DE2E-2506-4231-9A5C-488E521E26FB}"/>
    <dgm:cxn modelId="{DD9F3886-927D-46E9-A890-65C51147DFF5}" type="presOf" srcId="{9120661E-4D2E-41AB-A7A4-5467C69C2774}" destId="{F49E850B-5C31-4B72-B61E-35A58A799B8E}" srcOrd="0" destOrd="0" presId="urn:microsoft.com/office/officeart/2005/8/layout/default"/>
    <dgm:cxn modelId="{F83FE389-DEF1-4031-A942-C3E5B91B38DD}" type="presOf" srcId="{0D369F42-A08B-4CA6-81A4-4765C18486E3}" destId="{DDB50F0D-7E51-4169-8DFE-DC79F2B6350E}" srcOrd="0" destOrd="0" presId="urn:microsoft.com/office/officeart/2005/8/layout/default"/>
    <dgm:cxn modelId="{FF274E9C-6187-4CA1-BA61-4ADFBDBCDFBC}" srcId="{A2318EFB-1201-4943-8053-166489DFADD0}" destId="{A73D1F7C-A53B-4F5C-80FD-8D31D942F8F6}" srcOrd="1" destOrd="0" parTransId="{91F8EBDE-6840-4B1F-9F75-1D5CDE11BF2A}" sibTransId="{78851300-79BC-4D75-94EB-8867D89FCBF6}"/>
    <dgm:cxn modelId="{A7F1ADAB-9725-4F9D-BEB0-CDB836C26BF3}" srcId="{A2318EFB-1201-4943-8053-166489DFADD0}" destId="{CEAAFCC7-439D-4B8A-9DA5-2DF4A7666863}" srcOrd="7" destOrd="0" parTransId="{FC599094-6738-473C-8982-9DD3F3D933F5}" sibTransId="{7E4E8E1B-D73C-451C-A4BB-62DF28B44E50}"/>
    <dgm:cxn modelId="{3048C7BB-A5A6-4155-8D01-1C181B2FB4E8}" type="presOf" srcId="{14622A34-9886-4DFE-84C4-EB8696BDD477}" destId="{ADD6ED2C-1F88-4E3B-8F94-B67CB01D94CE}" srcOrd="0" destOrd="0" presId="urn:microsoft.com/office/officeart/2005/8/layout/default"/>
    <dgm:cxn modelId="{6CE75EBC-BD75-4263-8BA6-23BF9F799404}" type="presOf" srcId="{9768F107-6441-4703-BC2D-751CA1DBCEBA}" destId="{1043DF6F-EA27-48C2-8ECD-D74B733E769F}" srcOrd="0" destOrd="0" presId="urn:microsoft.com/office/officeart/2005/8/layout/default"/>
    <dgm:cxn modelId="{C3EF3EBD-4215-4950-A38A-80E49D7C2D37}" srcId="{A2318EFB-1201-4943-8053-166489DFADD0}" destId="{9768F107-6441-4703-BC2D-751CA1DBCEBA}" srcOrd="4" destOrd="0" parTransId="{7AD09FBD-E458-40D2-AD98-15499264EC00}" sibTransId="{55453C92-8121-4EED-8827-BF45E2369EBB}"/>
    <dgm:cxn modelId="{2991D3C1-D71D-4948-8F00-C064CA72916D}" type="presOf" srcId="{301B1D22-0777-49A3-9016-FD9B15E393A0}" destId="{6660356A-CC21-4843-A337-8CECB5D3F227}" srcOrd="0" destOrd="0" presId="urn:microsoft.com/office/officeart/2005/8/layout/default"/>
    <dgm:cxn modelId="{03C8CFC2-8FFB-4212-BFBC-1F62F92FB263}" srcId="{A2318EFB-1201-4943-8053-166489DFADD0}" destId="{9120661E-4D2E-41AB-A7A4-5467C69C2774}" srcOrd="9" destOrd="0" parTransId="{826D20C2-13C4-44D7-8C77-0A3E60F66392}" sibTransId="{9D704827-E2A6-416A-9FA7-72F82551411E}"/>
    <dgm:cxn modelId="{D7ADA6D2-230B-4339-9BBF-E3F564CC9C7F}" type="presOf" srcId="{936909B2-3F6E-4448-8DD3-BF25E5E24A58}" destId="{14946DEF-8BCC-4A89-89FF-C9FA9AE73E9C}" srcOrd="0" destOrd="0" presId="urn:microsoft.com/office/officeart/2005/8/layout/default"/>
    <dgm:cxn modelId="{D3BBC5D8-4F8D-4296-A8E2-91CBB0467A77}" type="presOf" srcId="{0A5148E4-9A14-4BB3-9FD1-15A9FFF51872}" destId="{64109E33-EA50-478C-BE11-B66F3EDECEC0}" srcOrd="0" destOrd="0" presId="urn:microsoft.com/office/officeart/2005/8/layout/default"/>
    <dgm:cxn modelId="{EDEC6CF5-468C-4FC6-B552-2B6ED87E4AD1}" srcId="{A2318EFB-1201-4943-8053-166489DFADD0}" destId="{0A5148E4-9A14-4BB3-9FD1-15A9FFF51872}" srcOrd="3" destOrd="0" parTransId="{22CD58D3-A060-4477-932E-9CCF7FD69472}" sibTransId="{05CEA5DC-62D6-4278-9CCE-A5C82C073A64}"/>
    <dgm:cxn modelId="{C4820BC5-702A-4460-AA9F-06D04EB6C3B1}" type="presParOf" srcId="{69D1BFF4-C64E-4B78-859C-77C3E21F4B29}" destId="{6660356A-CC21-4843-A337-8CECB5D3F227}" srcOrd="0" destOrd="0" presId="urn:microsoft.com/office/officeart/2005/8/layout/default"/>
    <dgm:cxn modelId="{8D99A9C7-E7C4-4388-9564-7DD1F2628089}" type="presParOf" srcId="{69D1BFF4-C64E-4B78-859C-77C3E21F4B29}" destId="{DEBD8CC7-823E-4314-B677-B44AB7CE55F2}" srcOrd="1" destOrd="0" presId="urn:microsoft.com/office/officeart/2005/8/layout/default"/>
    <dgm:cxn modelId="{C5336B77-3BC2-4386-BA0F-501058EA4DCE}" type="presParOf" srcId="{69D1BFF4-C64E-4B78-859C-77C3E21F4B29}" destId="{9C9435AD-ADE8-43EB-9955-3B71FB540810}" srcOrd="2" destOrd="0" presId="urn:microsoft.com/office/officeart/2005/8/layout/default"/>
    <dgm:cxn modelId="{9FB0113C-8654-4609-8457-8A66F5196632}" type="presParOf" srcId="{69D1BFF4-C64E-4B78-859C-77C3E21F4B29}" destId="{37A240EB-37C0-48F7-9574-17E8E4FC0F4A}" srcOrd="3" destOrd="0" presId="urn:microsoft.com/office/officeart/2005/8/layout/default"/>
    <dgm:cxn modelId="{57E73E6A-B004-4410-8E9E-78BCE08CFDCE}" type="presParOf" srcId="{69D1BFF4-C64E-4B78-859C-77C3E21F4B29}" destId="{DDB50F0D-7E51-4169-8DFE-DC79F2B6350E}" srcOrd="4" destOrd="0" presId="urn:microsoft.com/office/officeart/2005/8/layout/default"/>
    <dgm:cxn modelId="{7BD88630-BFB7-49C5-A3A8-183673D3C5CC}" type="presParOf" srcId="{69D1BFF4-C64E-4B78-859C-77C3E21F4B29}" destId="{1B186A0B-1071-48F0-ACF2-CE88DC190328}" srcOrd="5" destOrd="0" presId="urn:microsoft.com/office/officeart/2005/8/layout/default"/>
    <dgm:cxn modelId="{4A3DF0E2-1D5D-4337-BEEC-C05CE47D2FB2}" type="presParOf" srcId="{69D1BFF4-C64E-4B78-859C-77C3E21F4B29}" destId="{64109E33-EA50-478C-BE11-B66F3EDECEC0}" srcOrd="6" destOrd="0" presId="urn:microsoft.com/office/officeart/2005/8/layout/default"/>
    <dgm:cxn modelId="{AD6CB398-59A2-408A-ACB9-F7CD91B9E4AF}" type="presParOf" srcId="{69D1BFF4-C64E-4B78-859C-77C3E21F4B29}" destId="{B9D6C974-7F56-411B-A3E4-02A24C7E833E}" srcOrd="7" destOrd="0" presId="urn:microsoft.com/office/officeart/2005/8/layout/default"/>
    <dgm:cxn modelId="{5FF25D57-F998-47CC-841E-1995E4B9511C}" type="presParOf" srcId="{69D1BFF4-C64E-4B78-859C-77C3E21F4B29}" destId="{1043DF6F-EA27-48C2-8ECD-D74B733E769F}" srcOrd="8" destOrd="0" presId="urn:microsoft.com/office/officeart/2005/8/layout/default"/>
    <dgm:cxn modelId="{0BAE78AD-E258-47E8-BA97-C094669DECC2}" type="presParOf" srcId="{69D1BFF4-C64E-4B78-859C-77C3E21F4B29}" destId="{B9283812-E5A3-41D5-AE74-E6101EF7BE6B}" srcOrd="9" destOrd="0" presId="urn:microsoft.com/office/officeart/2005/8/layout/default"/>
    <dgm:cxn modelId="{9D813545-9451-4C5D-8335-7A8F7EA1F98C}" type="presParOf" srcId="{69D1BFF4-C64E-4B78-859C-77C3E21F4B29}" destId="{ADD6ED2C-1F88-4E3B-8F94-B67CB01D94CE}" srcOrd="10" destOrd="0" presId="urn:microsoft.com/office/officeart/2005/8/layout/default"/>
    <dgm:cxn modelId="{366ECB07-FF4F-468D-BDBE-462E425AE9C5}" type="presParOf" srcId="{69D1BFF4-C64E-4B78-859C-77C3E21F4B29}" destId="{87AC6886-03E9-473B-AB10-EA010042BBB7}" srcOrd="11" destOrd="0" presId="urn:microsoft.com/office/officeart/2005/8/layout/default"/>
    <dgm:cxn modelId="{CB6AEE48-AFDF-4599-8987-801D46FE5B3B}" type="presParOf" srcId="{69D1BFF4-C64E-4B78-859C-77C3E21F4B29}" destId="{14946DEF-8BCC-4A89-89FF-C9FA9AE73E9C}" srcOrd="12" destOrd="0" presId="urn:microsoft.com/office/officeart/2005/8/layout/default"/>
    <dgm:cxn modelId="{4CDBA390-2914-4DCE-8435-98E130BE9138}" type="presParOf" srcId="{69D1BFF4-C64E-4B78-859C-77C3E21F4B29}" destId="{C77DB85A-CC09-4A41-89F1-50D39B760E02}" srcOrd="13" destOrd="0" presId="urn:microsoft.com/office/officeart/2005/8/layout/default"/>
    <dgm:cxn modelId="{C398EA98-C702-4F1E-9AA5-3B212C0C3B65}" type="presParOf" srcId="{69D1BFF4-C64E-4B78-859C-77C3E21F4B29}" destId="{6EC0BD26-C026-4E55-90FD-EEABA9A88BEB}" srcOrd="14" destOrd="0" presId="urn:microsoft.com/office/officeart/2005/8/layout/default"/>
    <dgm:cxn modelId="{8A5891E3-5F8C-445F-A5DC-D138659C7DE4}" type="presParOf" srcId="{69D1BFF4-C64E-4B78-859C-77C3E21F4B29}" destId="{847F55DE-5701-4CB3-AE2F-E821B9BB95E1}" srcOrd="15" destOrd="0" presId="urn:microsoft.com/office/officeart/2005/8/layout/default"/>
    <dgm:cxn modelId="{8E6311BD-CD7B-4233-8EA0-51D4FCB80BA3}" type="presParOf" srcId="{69D1BFF4-C64E-4B78-859C-77C3E21F4B29}" destId="{BBB345DC-C849-449C-917B-C4D3D6560F27}" srcOrd="16" destOrd="0" presId="urn:microsoft.com/office/officeart/2005/8/layout/default"/>
    <dgm:cxn modelId="{D29C3021-63CD-4B42-8B78-A203F8E846CF}" type="presParOf" srcId="{69D1BFF4-C64E-4B78-859C-77C3E21F4B29}" destId="{3DC9783E-5FE0-4166-B814-DA6C3B077A51}" srcOrd="17" destOrd="0" presId="urn:microsoft.com/office/officeart/2005/8/layout/default"/>
    <dgm:cxn modelId="{2F2A721C-74EC-4172-B518-BA05FBE44BF1}" type="presParOf" srcId="{69D1BFF4-C64E-4B78-859C-77C3E21F4B29}" destId="{F49E850B-5C31-4B72-B61E-35A58A799B8E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3BAAC57-2963-42D3-8759-74F2D34E62C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2B94014-AA84-44C5-9587-665C5F3B884C}">
      <dgm:prSet/>
      <dgm:spPr/>
      <dgm:t>
        <a:bodyPr/>
        <a:lstStyle/>
        <a:p>
          <a:r>
            <a:rPr lang="en-GB"/>
            <a:t>Measures the state of happiness in the world today.</a:t>
          </a:r>
          <a:endParaRPr lang="en-US"/>
        </a:p>
      </dgm:t>
    </dgm:pt>
    <dgm:pt modelId="{7AF595F7-DA19-49AE-877E-64B600EC8821}" type="parTrans" cxnId="{190458EC-D0ED-45DF-AD1A-FE7580581379}">
      <dgm:prSet/>
      <dgm:spPr/>
      <dgm:t>
        <a:bodyPr/>
        <a:lstStyle/>
        <a:p>
          <a:endParaRPr lang="en-US"/>
        </a:p>
      </dgm:t>
    </dgm:pt>
    <dgm:pt modelId="{7ABFCA2F-FD54-453B-9EA4-086E12EF7766}" type="sibTrans" cxnId="{190458EC-D0ED-45DF-AD1A-FE7580581379}">
      <dgm:prSet/>
      <dgm:spPr/>
      <dgm:t>
        <a:bodyPr/>
        <a:lstStyle/>
        <a:p>
          <a:endParaRPr lang="en-US"/>
        </a:p>
      </dgm:t>
    </dgm:pt>
    <dgm:pt modelId="{7BD8B618-1377-41EA-95CE-B26695641802}">
      <dgm:prSet/>
      <dgm:spPr/>
      <dgm:t>
        <a:bodyPr/>
        <a:lstStyle/>
        <a:p>
          <a:r>
            <a:rPr lang="en-GB"/>
            <a:t>Reflects a worldwide demand for more attention to happiness and well-being as criteria for government policy.</a:t>
          </a:r>
          <a:endParaRPr lang="en-US"/>
        </a:p>
      </dgm:t>
    </dgm:pt>
    <dgm:pt modelId="{331CBA55-3E4B-4664-9345-9C7988B3B512}" type="parTrans" cxnId="{D8F799E4-871D-4EC8-9BCC-64DE3B3D0EEE}">
      <dgm:prSet/>
      <dgm:spPr/>
      <dgm:t>
        <a:bodyPr/>
        <a:lstStyle/>
        <a:p>
          <a:endParaRPr lang="en-US"/>
        </a:p>
      </dgm:t>
    </dgm:pt>
    <dgm:pt modelId="{06F74B00-7E1F-4CD8-B0BC-D94ED42166E0}" type="sibTrans" cxnId="{D8F799E4-871D-4EC8-9BCC-64DE3B3D0EEE}">
      <dgm:prSet/>
      <dgm:spPr/>
      <dgm:t>
        <a:bodyPr/>
        <a:lstStyle/>
        <a:p>
          <a:endParaRPr lang="en-US"/>
        </a:p>
      </dgm:t>
    </dgm:pt>
    <dgm:pt modelId="{01F2F75B-C8BC-45D3-A4EA-77CCFAA94639}">
      <dgm:prSet/>
      <dgm:spPr/>
      <dgm:t>
        <a:bodyPr/>
        <a:lstStyle/>
        <a:p>
          <a:r>
            <a:rPr lang="en-GB"/>
            <a:t>World happiness index is a tool for researchers, community organizers, and policy makers seeking to understand and enhance individual happiness, community well-being, social justice, economic equality, and environmental sustainability.</a:t>
          </a:r>
          <a:endParaRPr lang="en-US"/>
        </a:p>
      </dgm:t>
    </dgm:pt>
    <dgm:pt modelId="{4ED4181B-BD0B-40CA-88B9-98AA871FBC70}" type="parTrans" cxnId="{1A891123-13B5-44BE-B41A-CBEC822F907C}">
      <dgm:prSet/>
      <dgm:spPr/>
      <dgm:t>
        <a:bodyPr/>
        <a:lstStyle/>
        <a:p>
          <a:endParaRPr lang="en-US"/>
        </a:p>
      </dgm:t>
    </dgm:pt>
    <dgm:pt modelId="{1BAEBCD4-B138-40EC-906D-8F2F98808304}" type="sibTrans" cxnId="{1A891123-13B5-44BE-B41A-CBEC822F907C}">
      <dgm:prSet/>
      <dgm:spPr/>
      <dgm:t>
        <a:bodyPr/>
        <a:lstStyle/>
        <a:p>
          <a:endParaRPr lang="en-US"/>
        </a:p>
      </dgm:t>
    </dgm:pt>
    <dgm:pt modelId="{BD654663-FD62-4BA6-A866-3F16F392224B}">
      <dgm:prSet/>
      <dgm:spPr/>
      <dgm:t>
        <a:bodyPr/>
        <a:lstStyle/>
        <a:p>
          <a:r>
            <a:rPr lang="en-GB"/>
            <a:t>Based on the science of well-being using quantitative methods to know how different life experiences influence people’s happiness and quality of life.</a:t>
          </a:r>
          <a:endParaRPr lang="en-US"/>
        </a:p>
      </dgm:t>
    </dgm:pt>
    <dgm:pt modelId="{E32D64AD-173F-4508-AAAF-25B3454E93C7}" type="parTrans" cxnId="{B497690A-CAE4-4A28-918F-E5912A95E84A}">
      <dgm:prSet/>
      <dgm:spPr/>
      <dgm:t>
        <a:bodyPr/>
        <a:lstStyle/>
        <a:p>
          <a:endParaRPr lang="en-US"/>
        </a:p>
      </dgm:t>
    </dgm:pt>
    <dgm:pt modelId="{C4B362A3-B5D4-4E11-947E-1604971F070C}" type="sibTrans" cxnId="{B497690A-CAE4-4A28-918F-E5912A95E84A}">
      <dgm:prSet/>
      <dgm:spPr/>
      <dgm:t>
        <a:bodyPr/>
        <a:lstStyle/>
        <a:p>
          <a:endParaRPr lang="en-US"/>
        </a:p>
      </dgm:t>
    </dgm:pt>
    <dgm:pt modelId="{8C612E3A-98FD-44F9-B57B-F55816D6C909}" type="pres">
      <dgm:prSet presAssocID="{53BAAC57-2963-42D3-8759-74F2D34E62CF}" presName="linear" presStyleCnt="0">
        <dgm:presLayoutVars>
          <dgm:animLvl val="lvl"/>
          <dgm:resizeHandles val="exact"/>
        </dgm:presLayoutVars>
      </dgm:prSet>
      <dgm:spPr/>
    </dgm:pt>
    <dgm:pt modelId="{D78CE82E-80F0-4B6A-91D4-227C101DBCD8}" type="pres">
      <dgm:prSet presAssocID="{52B94014-AA84-44C5-9587-665C5F3B884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38B0361-9E24-4443-90AA-142E8C69DEAA}" type="pres">
      <dgm:prSet presAssocID="{7ABFCA2F-FD54-453B-9EA4-086E12EF7766}" presName="spacer" presStyleCnt="0"/>
      <dgm:spPr/>
    </dgm:pt>
    <dgm:pt modelId="{EE19DE94-09B4-4B4F-9EA0-DE6DB7CA620A}" type="pres">
      <dgm:prSet presAssocID="{7BD8B618-1377-41EA-95CE-B2669564180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8B12471-DFE7-4FEA-AB37-25A8A2F9CF9F}" type="pres">
      <dgm:prSet presAssocID="{06F74B00-7E1F-4CD8-B0BC-D94ED42166E0}" presName="spacer" presStyleCnt="0"/>
      <dgm:spPr/>
    </dgm:pt>
    <dgm:pt modelId="{CC4D927B-6653-470A-B34B-E8EC55673C1A}" type="pres">
      <dgm:prSet presAssocID="{01F2F75B-C8BC-45D3-A4EA-77CCFAA9463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F21E530-A533-41B6-9AC7-8C5EB70589D6}" type="pres">
      <dgm:prSet presAssocID="{1BAEBCD4-B138-40EC-906D-8F2F98808304}" presName="spacer" presStyleCnt="0"/>
      <dgm:spPr/>
    </dgm:pt>
    <dgm:pt modelId="{C1377C4A-46D7-4EC4-A99E-15A7DBB851BE}" type="pres">
      <dgm:prSet presAssocID="{BD654663-FD62-4BA6-A866-3F16F392224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497690A-CAE4-4A28-918F-E5912A95E84A}" srcId="{53BAAC57-2963-42D3-8759-74F2D34E62CF}" destId="{BD654663-FD62-4BA6-A866-3F16F392224B}" srcOrd="3" destOrd="0" parTransId="{E32D64AD-173F-4508-AAAF-25B3454E93C7}" sibTransId="{C4B362A3-B5D4-4E11-947E-1604971F070C}"/>
    <dgm:cxn modelId="{1A891123-13B5-44BE-B41A-CBEC822F907C}" srcId="{53BAAC57-2963-42D3-8759-74F2D34E62CF}" destId="{01F2F75B-C8BC-45D3-A4EA-77CCFAA94639}" srcOrd="2" destOrd="0" parTransId="{4ED4181B-BD0B-40CA-88B9-98AA871FBC70}" sibTransId="{1BAEBCD4-B138-40EC-906D-8F2F98808304}"/>
    <dgm:cxn modelId="{19A62A40-78BE-4B6B-88F9-B1F31AA3A061}" type="presOf" srcId="{01F2F75B-C8BC-45D3-A4EA-77CCFAA94639}" destId="{CC4D927B-6653-470A-B34B-E8EC55673C1A}" srcOrd="0" destOrd="0" presId="urn:microsoft.com/office/officeart/2005/8/layout/vList2"/>
    <dgm:cxn modelId="{B99A8846-8064-42CF-908B-B857C9C5A853}" type="presOf" srcId="{52B94014-AA84-44C5-9587-665C5F3B884C}" destId="{D78CE82E-80F0-4B6A-91D4-227C101DBCD8}" srcOrd="0" destOrd="0" presId="urn:microsoft.com/office/officeart/2005/8/layout/vList2"/>
    <dgm:cxn modelId="{C5969783-7036-4086-A2A4-66EDCFFECD89}" type="presOf" srcId="{53BAAC57-2963-42D3-8759-74F2D34E62CF}" destId="{8C612E3A-98FD-44F9-B57B-F55816D6C909}" srcOrd="0" destOrd="0" presId="urn:microsoft.com/office/officeart/2005/8/layout/vList2"/>
    <dgm:cxn modelId="{75694BA0-5F72-4757-A93C-82CF3AB9CA8B}" type="presOf" srcId="{BD654663-FD62-4BA6-A866-3F16F392224B}" destId="{C1377C4A-46D7-4EC4-A99E-15A7DBB851BE}" srcOrd="0" destOrd="0" presId="urn:microsoft.com/office/officeart/2005/8/layout/vList2"/>
    <dgm:cxn modelId="{420394AA-5D8E-4259-B45B-1BA5E4915A23}" type="presOf" srcId="{7BD8B618-1377-41EA-95CE-B26695641802}" destId="{EE19DE94-09B4-4B4F-9EA0-DE6DB7CA620A}" srcOrd="0" destOrd="0" presId="urn:microsoft.com/office/officeart/2005/8/layout/vList2"/>
    <dgm:cxn modelId="{D8F799E4-871D-4EC8-9BCC-64DE3B3D0EEE}" srcId="{53BAAC57-2963-42D3-8759-74F2D34E62CF}" destId="{7BD8B618-1377-41EA-95CE-B26695641802}" srcOrd="1" destOrd="0" parTransId="{331CBA55-3E4B-4664-9345-9C7988B3B512}" sibTransId="{06F74B00-7E1F-4CD8-B0BC-D94ED42166E0}"/>
    <dgm:cxn modelId="{190458EC-D0ED-45DF-AD1A-FE7580581379}" srcId="{53BAAC57-2963-42D3-8759-74F2D34E62CF}" destId="{52B94014-AA84-44C5-9587-665C5F3B884C}" srcOrd="0" destOrd="0" parTransId="{7AF595F7-DA19-49AE-877E-64B600EC8821}" sibTransId="{7ABFCA2F-FD54-453B-9EA4-086E12EF7766}"/>
    <dgm:cxn modelId="{21BBF513-965E-4556-9F51-735803F19FED}" type="presParOf" srcId="{8C612E3A-98FD-44F9-B57B-F55816D6C909}" destId="{D78CE82E-80F0-4B6A-91D4-227C101DBCD8}" srcOrd="0" destOrd="0" presId="urn:microsoft.com/office/officeart/2005/8/layout/vList2"/>
    <dgm:cxn modelId="{F4AE21C9-D732-4490-926B-002E8B5BB606}" type="presParOf" srcId="{8C612E3A-98FD-44F9-B57B-F55816D6C909}" destId="{C38B0361-9E24-4443-90AA-142E8C69DEAA}" srcOrd="1" destOrd="0" presId="urn:microsoft.com/office/officeart/2005/8/layout/vList2"/>
    <dgm:cxn modelId="{37B8A749-1801-4902-881E-C5A911B4EBC3}" type="presParOf" srcId="{8C612E3A-98FD-44F9-B57B-F55816D6C909}" destId="{EE19DE94-09B4-4B4F-9EA0-DE6DB7CA620A}" srcOrd="2" destOrd="0" presId="urn:microsoft.com/office/officeart/2005/8/layout/vList2"/>
    <dgm:cxn modelId="{21BC85E0-D1D9-456A-917A-95CDDFF19200}" type="presParOf" srcId="{8C612E3A-98FD-44F9-B57B-F55816D6C909}" destId="{E8B12471-DFE7-4FEA-AB37-25A8A2F9CF9F}" srcOrd="3" destOrd="0" presId="urn:microsoft.com/office/officeart/2005/8/layout/vList2"/>
    <dgm:cxn modelId="{99F1FAE2-8670-41A1-B96F-B4C4857CCF2D}" type="presParOf" srcId="{8C612E3A-98FD-44F9-B57B-F55816D6C909}" destId="{CC4D927B-6653-470A-B34B-E8EC55673C1A}" srcOrd="4" destOrd="0" presId="urn:microsoft.com/office/officeart/2005/8/layout/vList2"/>
    <dgm:cxn modelId="{2E1B9896-FA6E-4F43-A6F2-7370E1F51E20}" type="presParOf" srcId="{8C612E3A-98FD-44F9-B57B-F55816D6C909}" destId="{3F21E530-A533-41B6-9AC7-8C5EB70589D6}" srcOrd="5" destOrd="0" presId="urn:microsoft.com/office/officeart/2005/8/layout/vList2"/>
    <dgm:cxn modelId="{6E7210BD-162B-4821-A5F9-784929B66A9F}" type="presParOf" srcId="{8C612E3A-98FD-44F9-B57B-F55816D6C909}" destId="{C1377C4A-46D7-4EC4-A99E-15A7DBB851B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785790B-72C7-4359-AB10-27C700BC295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EE41A2-6E66-422D-B7B0-ED0C16ACBF28}">
      <dgm:prSet/>
      <dgm:spPr/>
      <dgm:t>
        <a:bodyPr/>
        <a:lstStyle/>
        <a:p>
          <a:r>
            <a:rPr lang="en-GB" b="1" u="sng"/>
            <a:t>Situation:</a:t>
          </a:r>
          <a:r>
            <a:rPr lang="en-GB"/>
            <a:t> Seek the happiest and unhappiest countries in the regions, and happiest score in the regions overall.</a:t>
          </a:r>
          <a:endParaRPr lang="en-US"/>
        </a:p>
      </dgm:t>
    </dgm:pt>
    <dgm:pt modelId="{8A315D38-F314-42AB-B35E-7DE9A40E2433}" type="parTrans" cxnId="{25F1485D-B317-4F75-A0F8-99576F749CA4}">
      <dgm:prSet/>
      <dgm:spPr/>
      <dgm:t>
        <a:bodyPr/>
        <a:lstStyle/>
        <a:p>
          <a:endParaRPr lang="en-US"/>
        </a:p>
      </dgm:t>
    </dgm:pt>
    <dgm:pt modelId="{2ADE5D8A-4427-43EE-A658-3D48F0268C2A}" type="sibTrans" cxnId="{25F1485D-B317-4F75-A0F8-99576F749CA4}">
      <dgm:prSet/>
      <dgm:spPr/>
      <dgm:t>
        <a:bodyPr/>
        <a:lstStyle/>
        <a:p>
          <a:endParaRPr lang="en-US"/>
        </a:p>
      </dgm:t>
    </dgm:pt>
    <dgm:pt modelId="{F4FDE4E1-8EEF-45F6-A6E6-AD71E18E12C0}">
      <dgm:prSet/>
      <dgm:spPr/>
      <dgm:t>
        <a:bodyPr/>
        <a:lstStyle/>
        <a:p>
          <a:r>
            <a:rPr lang="en-GB" b="1" u="sng"/>
            <a:t>Task:</a:t>
          </a:r>
          <a:r>
            <a:rPr lang="en-GB"/>
            <a:t> Create a chart displaying the happiest and unhappiest countries and, also show happiness score distribution for regions in bottom plot.</a:t>
          </a:r>
          <a:endParaRPr lang="en-US"/>
        </a:p>
      </dgm:t>
    </dgm:pt>
    <dgm:pt modelId="{241CA27B-19B1-4AEB-B7AE-929ADFABA184}" type="parTrans" cxnId="{10058285-0317-4B1E-8F7B-7C94D88A05DF}">
      <dgm:prSet/>
      <dgm:spPr/>
      <dgm:t>
        <a:bodyPr/>
        <a:lstStyle/>
        <a:p>
          <a:endParaRPr lang="en-US"/>
        </a:p>
      </dgm:t>
    </dgm:pt>
    <dgm:pt modelId="{B4B9121F-D0C9-473E-A3B2-5EF155FD73C5}" type="sibTrans" cxnId="{10058285-0317-4B1E-8F7B-7C94D88A05DF}">
      <dgm:prSet/>
      <dgm:spPr/>
      <dgm:t>
        <a:bodyPr/>
        <a:lstStyle/>
        <a:p>
          <a:endParaRPr lang="en-US"/>
        </a:p>
      </dgm:t>
    </dgm:pt>
    <dgm:pt modelId="{D46AF311-B264-4111-9AB9-867FBD77D9E4}">
      <dgm:prSet/>
      <dgm:spPr/>
      <dgm:t>
        <a:bodyPr/>
        <a:lstStyle/>
        <a:p>
          <a:r>
            <a:rPr lang="en-GB" b="1" u="sng" dirty="0"/>
            <a:t>Action:</a:t>
          </a:r>
          <a:r>
            <a:rPr lang="en-GB" dirty="0"/>
            <a:t>  A chart was created displaying the happiest and unhappiest countries by setting the lower and upper limits in the graph of happiness score. We compared the happiness score on a region-by-region basis.</a:t>
          </a:r>
          <a:endParaRPr lang="en-US" dirty="0"/>
        </a:p>
      </dgm:t>
    </dgm:pt>
    <dgm:pt modelId="{FFD25A87-1FDE-4B41-9096-A34C4EABF098}" type="parTrans" cxnId="{D4910868-C396-49BC-A2BC-351D618CC5D1}">
      <dgm:prSet/>
      <dgm:spPr/>
      <dgm:t>
        <a:bodyPr/>
        <a:lstStyle/>
        <a:p>
          <a:endParaRPr lang="en-US"/>
        </a:p>
      </dgm:t>
    </dgm:pt>
    <dgm:pt modelId="{17EC4708-3C94-41B1-BDF3-8A8330C258FE}" type="sibTrans" cxnId="{D4910868-C396-49BC-A2BC-351D618CC5D1}">
      <dgm:prSet/>
      <dgm:spPr/>
      <dgm:t>
        <a:bodyPr/>
        <a:lstStyle/>
        <a:p>
          <a:endParaRPr lang="en-US"/>
        </a:p>
      </dgm:t>
    </dgm:pt>
    <dgm:pt modelId="{92733508-5DE2-40A9-A987-D6CA2A320499}">
      <dgm:prSet/>
      <dgm:spPr/>
      <dgm:t>
        <a:bodyPr/>
        <a:lstStyle/>
        <a:p>
          <a:r>
            <a:rPr lang="en-GB" b="1" u="sng"/>
            <a:t>Result:</a:t>
          </a:r>
          <a:r>
            <a:rPr lang="en-GB"/>
            <a:t> Our analysis identified that Western European countries are happier than other countries.  Also, happiness score is low in African region, South Asia and high in Western Europe.</a:t>
          </a:r>
          <a:endParaRPr lang="en-US"/>
        </a:p>
      </dgm:t>
    </dgm:pt>
    <dgm:pt modelId="{A43BC6AA-92C9-4341-8BDC-6CABE4CA11B1}" type="parTrans" cxnId="{F3380965-695E-46C1-A7B6-D2B289CECFF8}">
      <dgm:prSet/>
      <dgm:spPr/>
      <dgm:t>
        <a:bodyPr/>
        <a:lstStyle/>
        <a:p>
          <a:endParaRPr lang="en-US"/>
        </a:p>
      </dgm:t>
    </dgm:pt>
    <dgm:pt modelId="{1B1E9F29-6DFC-4203-A247-BCFD6FA541B5}" type="sibTrans" cxnId="{F3380965-695E-46C1-A7B6-D2B289CECFF8}">
      <dgm:prSet/>
      <dgm:spPr/>
      <dgm:t>
        <a:bodyPr/>
        <a:lstStyle/>
        <a:p>
          <a:endParaRPr lang="en-US"/>
        </a:p>
      </dgm:t>
    </dgm:pt>
    <dgm:pt modelId="{B78D1A63-CCC8-4E4C-BAC9-D44835B985AF}" type="pres">
      <dgm:prSet presAssocID="{2785790B-72C7-4359-AB10-27C700BC2951}" presName="linear" presStyleCnt="0">
        <dgm:presLayoutVars>
          <dgm:animLvl val="lvl"/>
          <dgm:resizeHandles val="exact"/>
        </dgm:presLayoutVars>
      </dgm:prSet>
      <dgm:spPr/>
    </dgm:pt>
    <dgm:pt modelId="{868E41E0-781F-4C9A-A73C-7641F6BCCEE8}" type="pres">
      <dgm:prSet presAssocID="{B4EE41A2-6E66-422D-B7B0-ED0C16ACBF2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F9A34EB-0AD6-4561-9B1A-9E7D3BB210E8}" type="pres">
      <dgm:prSet presAssocID="{2ADE5D8A-4427-43EE-A658-3D48F0268C2A}" presName="spacer" presStyleCnt="0"/>
      <dgm:spPr/>
    </dgm:pt>
    <dgm:pt modelId="{98E7C6AD-354B-4648-BD25-B90B7A8D83BC}" type="pres">
      <dgm:prSet presAssocID="{F4FDE4E1-8EEF-45F6-A6E6-AD71E18E12C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A0603C4-3D63-4246-9778-DB5597D493C9}" type="pres">
      <dgm:prSet presAssocID="{B4B9121F-D0C9-473E-A3B2-5EF155FD73C5}" presName="spacer" presStyleCnt="0"/>
      <dgm:spPr/>
    </dgm:pt>
    <dgm:pt modelId="{AF73500D-9D18-4EE5-94FB-799E0939F48F}" type="pres">
      <dgm:prSet presAssocID="{D46AF311-B264-4111-9AB9-867FBD77D9E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9E7402C-5546-4845-97BA-B3A5F1856F2B}" type="pres">
      <dgm:prSet presAssocID="{17EC4708-3C94-41B1-BDF3-8A8330C258FE}" presName="spacer" presStyleCnt="0"/>
      <dgm:spPr/>
    </dgm:pt>
    <dgm:pt modelId="{D37F9DFF-6E08-4974-B8AC-5DCD142B34FF}" type="pres">
      <dgm:prSet presAssocID="{92733508-5DE2-40A9-A987-D6CA2A32049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D5B230A-FD64-4615-B856-ED26F926EA73}" type="presOf" srcId="{F4FDE4E1-8EEF-45F6-A6E6-AD71E18E12C0}" destId="{98E7C6AD-354B-4648-BD25-B90B7A8D83BC}" srcOrd="0" destOrd="0" presId="urn:microsoft.com/office/officeart/2005/8/layout/vList2"/>
    <dgm:cxn modelId="{E9400118-6423-4F00-BFD3-E6C371CA053E}" type="presOf" srcId="{D46AF311-B264-4111-9AB9-867FBD77D9E4}" destId="{AF73500D-9D18-4EE5-94FB-799E0939F48F}" srcOrd="0" destOrd="0" presId="urn:microsoft.com/office/officeart/2005/8/layout/vList2"/>
    <dgm:cxn modelId="{25F1485D-B317-4F75-A0F8-99576F749CA4}" srcId="{2785790B-72C7-4359-AB10-27C700BC2951}" destId="{B4EE41A2-6E66-422D-B7B0-ED0C16ACBF28}" srcOrd="0" destOrd="0" parTransId="{8A315D38-F314-42AB-B35E-7DE9A40E2433}" sibTransId="{2ADE5D8A-4427-43EE-A658-3D48F0268C2A}"/>
    <dgm:cxn modelId="{3EE4DF63-8B62-4DC4-81EE-70176B33B16A}" type="presOf" srcId="{92733508-5DE2-40A9-A987-D6CA2A320499}" destId="{D37F9DFF-6E08-4974-B8AC-5DCD142B34FF}" srcOrd="0" destOrd="0" presId="urn:microsoft.com/office/officeart/2005/8/layout/vList2"/>
    <dgm:cxn modelId="{F3380965-695E-46C1-A7B6-D2B289CECFF8}" srcId="{2785790B-72C7-4359-AB10-27C700BC2951}" destId="{92733508-5DE2-40A9-A987-D6CA2A320499}" srcOrd="3" destOrd="0" parTransId="{A43BC6AA-92C9-4341-8BDC-6CABE4CA11B1}" sibTransId="{1B1E9F29-6DFC-4203-A247-BCFD6FA541B5}"/>
    <dgm:cxn modelId="{D4910868-C396-49BC-A2BC-351D618CC5D1}" srcId="{2785790B-72C7-4359-AB10-27C700BC2951}" destId="{D46AF311-B264-4111-9AB9-867FBD77D9E4}" srcOrd="2" destOrd="0" parTransId="{FFD25A87-1FDE-4B41-9096-A34C4EABF098}" sibTransId="{17EC4708-3C94-41B1-BDF3-8A8330C258FE}"/>
    <dgm:cxn modelId="{10058285-0317-4B1E-8F7B-7C94D88A05DF}" srcId="{2785790B-72C7-4359-AB10-27C700BC2951}" destId="{F4FDE4E1-8EEF-45F6-A6E6-AD71E18E12C0}" srcOrd="1" destOrd="0" parTransId="{241CA27B-19B1-4AEB-B7AE-929ADFABA184}" sibTransId="{B4B9121F-D0C9-473E-A3B2-5EF155FD73C5}"/>
    <dgm:cxn modelId="{4038DF9C-48E9-44B1-B43E-E82812036FE1}" type="presOf" srcId="{B4EE41A2-6E66-422D-B7B0-ED0C16ACBF28}" destId="{868E41E0-781F-4C9A-A73C-7641F6BCCEE8}" srcOrd="0" destOrd="0" presId="urn:microsoft.com/office/officeart/2005/8/layout/vList2"/>
    <dgm:cxn modelId="{981E0BD5-B1E2-46B6-BDB7-CBF3D51C4D08}" type="presOf" srcId="{2785790B-72C7-4359-AB10-27C700BC2951}" destId="{B78D1A63-CCC8-4E4C-BAC9-D44835B985AF}" srcOrd="0" destOrd="0" presId="urn:microsoft.com/office/officeart/2005/8/layout/vList2"/>
    <dgm:cxn modelId="{64F11566-73EF-41DE-8451-B2A1BC7B70B3}" type="presParOf" srcId="{B78D1A63-CCC8-4E4C-BAC9-D44835B985AF}" destId="{868E41E0-781F-4C9A-A73C-7641F6BCCEE8}" srcOrd="0" destOrd="0" presId="urn:microsoft.com/office/officeart/2005/8/layout/vList2"/>
    <dgm:cxn modelId="{A5CE1E95-428E-456E-ABCE-3F03989BEBAA}" type="presParOf" srcId="{B78D1A63-CCC8-4E4C-BAC9-D44835B985AF}" destId="{6F9A34EB-0AD6-4561-9B1A-9E7D3BB210E8}" srcOrd="1" destOrd="0" presId="urn:microsoft.com/office/officeart/2005/8/layout/vList2"/>
    <dgm:cxn modelId="{2B2821F1-01FD-4309-A67C-58F0A9AC666E}" type="presParOf" srcId="{B78D1A63-CCC8-4E4C-BAC9-D44835B985AF}" destId="{98E7C6AD-354B-4648-BD25-B90B7A8D83BC}" srcOrd="2" destOrd="0" presId="urn:microsoft.com/office/officeart/2005/8/layout/vList2"/>
    <dgm:cxn modelId="{927D7DD9-48F4-4327-9DA9-BBB1E5B2A371}" type="presParOf" srcId="{B78D1A63-CCC8-4E4C-BAC9-D44835B985AF}" destId="{BA0603C4-3D63-4246-9778-DB5597D493C9}" srcOrd="3" destOrd="0" presId="urn:microsoft.com/office/officeart/2005/8/layout/vList2"/>
    <dgm:cxn modelId="{C51E50A2-2463-4969-98BA-84709D895304}" type="presParOf" srcId="{B78D1A63-CCC8-4E4C-BAC9-D44835B985AF}" destId="{AF73500D-9D18-4EE5-94FB-799E0939F48F}" srcOrd="4" destOrd="0" presId="urn:microsoft.com/office/officeart/2005/8/layout/vList2"/>
    <dgm:cxn modelId="{76E714B8-9578-4BE4-92E2-5FB0C847CAB8}" type="presParOf" srcId="{B78D1A63-CCC8-4E4C-BAC9-D44835B985AF}" destId="{59E7402C-5546-4845-97BA-B3A5F1856F2B}" srcOrd="5" destOrd="0" presId="urn:microsoft.com/office/officeart/2005/8/layout/vList2"/>
    <dgm:cxn modelId="{50D10D14-B275-4C2B-9950-39E159D4F244}" type="presParOf" srcId="{B78D1A63-CCC8-4E4C-BAC9-D44835B985AF}" destId="{D37F9DFF-6E08-4974-B8AC-5DCD142B34F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AE18539-EF69-45AF-A14F-F8107ED15F62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5A9807-F815-45C4-8DCF-2BD28ED40A42}">
      <dgm:prSet/>
      <dgm:spPr/>
      <dgm:t>
        <a:bodyPr/>
        <a:lstStyle/>
        <a:p>
          <a:r>
            <a:rPr lang="en-GB" b="1" u="sng" dirty="0"/>
            <a:t>Situation:</a:t>
          </a:r>
          <a:r>
            <a:rPr lang="en-GB" dirty="0"/>
            <a:t> Analysing the GDP per capita countries in the regions is vital for policy makers in  government sectors.</a:t>
          </a:r>
          <a:endParaRPr lang="en-US" dirty="0"/>
        </a:p>
      </dgm:t>
    </dgm:pt>
    <dgm:pt modelId="{C4DC6DC5-C3AD-4B78-AD84-149C5855737C}" type="parTrans" cxnId="{81952DE8-310D-4521-8EB5-82C8EDCB7994}">
      <dgm:prSet/>
      <dgm:spPr/>
      <dgm:t>
        <a:bodyPr/>
        <a:lstStyle/>
        <a:p>
          <a:endParaRPr lang="en-US"/>
        </a:p>
      </dgm:t>
    </dgm:pt>
    <dgm:pt modelId="{91B20D45-A41D-4D9E-AE64-15161F9A7FE3}" type="sibTrans" cxnId="{81952DE8-310D-4521-8EB5-82C8EDCB7994}">
      <dgm:prSet/>
      <dgm:spPr/>
      <dgm:t>
        <a:bodyPr/>
        <a:lstStyle/>
        <a:p>
          <a:endParaRPr lang="en-US"/>
        </a:p>
      </dgm:t>
    </dgm:pt>
    <dgm:pt modelId="{B51B4371-7A77-4228-B9C8-EDFBB56F807F}">
      <dgm:prSet/>
      <dgm:spPr/>
      <dgm:t>
        <a:bodyPr/>
        <a:lstStyle/>
        <a:p>
          <a:r>
            <a:rPr lang="en-GB" b="1" u="sng"/>
            <a:t>Task:</a:t>
          </a:r>
          <a:r>
            <a:rPr lang="en-GB"/>
            <a:t> The goal was to create a map which would show GDP per capita by countries in 10 regions.</a:t>
          </a:r>
          <a:endParaRPr lang="en-US"/>
        </a:p>
      </dgm:t>
    </dgm:pt>
    <dgm:pt modelId="{A36A09A4-26AC-422A-8942-E0F66D572B18}" type="parTrans" cxnId="{BAA32AD6-4DF7-45B9-A3FB-DC0DFBCB47AB}">
      <dgm:prSet/>
      <dgm:spPr/>
      <dgm:t>
        <a:bodyPr/>
        <a:lstStyle/>
        <a:p>
          <a:endParaRPr lang="en-US"/>
        </a:p>
      </dgm:t>
    </dgm:pt>
    <dgm:pt modelId="{F07EE956-DE82-4330-95C5-94EE7FCF0294}" type="sibTrans" cxnId="{BAA32AD6-4DF7-45B9-A3FB-DC0DFBCB47AB}">
      <dgm:prSet/>
      <dgm:spPr/>
      <dgm:t>
        <a:bodyPr/>
        <a:lstStyle/>
        <a:p>
          <a:endParaRPr lang="en-US"/>
        </a:p>
      </dgm:t>
    </dgm:pt>
    <dgm:pt modelId="{FAD2C0F2-CE60-4129-AEFD-494A46C780DF}">
      <dgm:prSet/>
      <dgm:spPr/>
      <dgm:t>
        <a:bodyPr/>
        <a:lstStyle/>
        <a:p>
          <a:r>
            <a:rPr lang="en-GB" b="1" u="sng"/>
            <a:t>Action:</a:t>
          </a:r>
          <a:r>
            <a:rPr lang="en-GB"/>
            <a:t>  We plotted a map displaying the countries with GDP per capita in any of 10 regions.</a:t>
          </a:r>
          <a:endParaRPr lang="en-US"/>
        </a:p>
      </dgm:t>
    </dgm:pt>
    <dgm:pt modelId="{AB68F993-479B-45A4-B947-49DFED5593B2}" type="parTrans" cxnId="{69BAF5FF-C05C-496F-B3B6-2131EA035EA7}">
      <dgm:prSet/>
      <dgm:spPr/>
      <dgm:t>
        <a:bodyPr/>
        <a:lstStyle/>
        <a:p>
          <a:endParaRPr lang="en-US"/>
        </a:p>
      </dgm:t>
    </dgm:pt>
    <dgm:pt modelId="{A5BB74EA-B851-4C43-BE76-FBCF42F31C93}" type="sibTrans" cxnId="{69BAF5FF-C05C-496F-B3B6-2131EA035EA7}">
      <dgm:prSet/>
      <dgm:spPr/>
      <dgm:t>
        <a:bodyPr/>
        <a:lstStyle/>
        <a:p>
          <a:endParaRPr lang="en-US"/>
        </a:p>
      </dgm:t>
    </dgm:pt>
    <dgm:pt modelId="{060C4B61-E433-413C-9E93-F6D14EE71BA1}">
      <dgm:prSet/>
      <dgm:spPr/>
      <dgm:t>
        <a:bodyPr/>
        <a:lstStyle/>
        <a:p>
          <a:r>
            <a:rPr lang="en-GB" b="1" u="sng" dirty="0"/>
            <a:t>Result:</a:t>
          </a:r>
          <a:r>
            <a:rPr lang="en-GB" dirty="0"/>
            <a:t> Our visualization provides a significant easy way to visualize and compare the GDP per capita for countries in any of our 10 regions.</a:t>
          </a:r>
          <a:endParaRPr lang="en-US" dirty="0"/>
        </a:p>
      </dgm:t>
    </dgm:pt>
    <dgm:pt modelId="{26F94D0C-1F8F-4522-BB97-04B9DD4C6DFB}" type="parTrans" cxnId="{09C189F2-301D-4606-85C4-19E673280F3B}">
      <dgm:prSet/>
      <dgm:spPr/>
      <dgm:t>
        <a:bodyPr/>
        <a:lstStyle/>
        <a:p>
          <a:endParaRPr lang="en-US"/>
        </a:p>
      </dgm:t>
    </dgm:pt>
    <dgm:pt modelId="{190FA779-AF82-4EAB-B661-5F25C1127A10}" type="sibTrans" cxnId="{09C189F2-301D-4606-85C4-19E673280F3B}">
      <dgm:prSet/>
      <dgm:spPr/>
      <dgm:t>
        <a:bodyPr/>
        <a:lstStyle/>
        <a:p>
          <a:endParaRPr lang="en-US"/>
        </a:p>
      </dgm:t>
    </dgm:pt>
    <dgm:pt modelId="{354A3C6D-229F-4923-A7FE-35E77E36124D}" type="pres">
      <dgm:prSet presAssocID="{9AE18539-EF69-45AF-A14F-F8107ED15F62}" presName="outerComposite" presStyleCnt="0">
        <dgm:presLayoutVars>
          <dgm:chMax val="5"/>
          <dgm:dir/>
          <dgm:resizeHandles val="exact"/>
        </dgm:presLayoutVars>
      </dgm:prSet>
      <dgm:spPr/>
    </dgm:pt>
    <dgm:pt modelId="{CDCA3424-54F2-4F55-9878-E4DC0E10D024}" type="pres">
      <dgm:prSet presAssocID="{9AE18539-EF69-45AF-A14F-F8107ED15F62}" presName="dummyMaxCanvas" presStyleCnt="0">
        <dgm:presLayoutVars/>
      </dgm:prSet>
      <dgm:spPr/>
    </dgm:pt>
    <dgm:pt modelId="{5D3C66D0-2611-47B1-961C-AB2EA192AC55}" type="pres">
      <dgm:prSet presAssocID="{9AE18539-EF69-45AF-A14F-F8107ED15F62}" presName="FourNodes_1" presStyleLbl="node1" presStyleIdx="0" presStyleCnt="4">
        <dgm:presLayoutVars>
          <dgm:bulletEnabled val="1"/>
        </dgm:presLayoutVars>
      </dgm:prSet>
      <dgm:spPr/>
    </dgm:pt>
    <dgm:pt modelId="{71E1DB34-63E1-4687-A82F-7449F4878D02}" type="pres">
      <dgm:prSet presAssocID="{9AE18539-EF69-45AF-A14F-F8107ED15F62}" presName="FourNodes_2" presStyleLbl="node1" presStyleIdx="1" presStyleCnt="4">
        <dgm:presLayoutVars>
          <dgm:bulletEnabled val="1"/>
        </dgm:presLayoutVars>
      </dgm:prSet>
      <dgm:spPr/>
    </dgm:pt>
    <dgm:pt modelId="{EA2F04C1-74DF-45CE-B550-0BC0827E1B44}" type="pres">
      <dgm:prSet presAssocID="{9AE18539-EF69-45AF-A14F-F8107ED15F62}" presName="FourNodes_3" presStyleLbl="node1" presStyleIdx="2" presStyleCnt="4">
        <dgm:presLayoutVars>
          <dgm:bulletEnabled val="1"/>
        </dgm:presLayoutVars>
      </dgm:prSet>
      <dgm:spPr/>
    </dgm:pt>
    <dgm:pt modelId="{7C2999FD-80E2-46CC-8EEC-96DC81045FD9}" type="pres">
      <dgm:prSet presAssocID="{9AE18539-EF69-45AF-A14F-F8107ED15F62}" presName="FourNodes_4" presStyleLbl="node1" presStyleIdx="3" presStyleCnt="4">
        <dgm:presLayoutVars>
          <dgm:bulletEnabled val="1"/>
        </dgm:presLayoutVars>
      </dgm:prSet>
      <dgm:spPr/>
    </dgm:pt>
    <dgm:pt modelId="{B09DA448-D250-4490-8E0B-9A3C744BE38B}" type="pres">
      <dgm:prSet presAssocID="{9AE18539-EF69-45AF-A14F-F8107ED15F62}" presName="FourConn_1-2" presStyleLbl="fgAccFollowNode1" presStyleIdx="0" presStyleCnt="3">
        <dgm:presLayoutVars>
          <dgm:bulletEnabled val="1"/>
        </dgm:presLayoutVars>
      </dgm:prSet>
      <dgm:spPr/>
    </dgm:pt>
    <dgm:pt modelId="{59FFC4D9-BB73-448F-8CCF-FC8364C1C33F}" type="pres">
      <dgm:prSet presAssocID="{9AE18539-EF69-45AF-A14F-F8107ED15F62}" presName="FourConn_2-3" presStyleLbl="fgAccFollowNode1" presStyleIdx="1" presStyleCnt="3">
        <dgm:presLayoutVars>
          <dgm:bulletEnabled val="1"/>
        </dgm:presLayoutVars>
      </dgm:prSet>
      <dgm:spPr/>
    </dgm:pt>
    <dgm:pt modelId="{10DD8332-4DD0-4670-A0CA-D9B2BDB50A5D}" type="pres">
      <dgm:prSet presAssocID="{9AE18539-EF69-45AF-A14F-F8107ED15F62}" presName="FourConn_3-4" presStyleLbl="fgAccFollowNode1" presStyleIdx="2" presStyleCnt="3">
        <dgm:presLayoutVars>
          <dgm:bulletEnabled val="1"/>
        </dgm:presLayoutVars>
      </dgm:prSet>
      <dgm:spPr/>
    </dgm:pt>
    <dgm:pt modelId="{EE72695E-91D6-4B71-9AE1-6764DDA8EA90}" type="pres">
      <dgm:prSet presAssocID="{9AE18539-EF69-45AF-A14F-F8107ED15F62}" presName="FourNodes_1_text" presStyleLbl="node1" presStyleIdx="3" presStyleCnt="4">
        <dgm:presLayoutVars>
          <dgm:bulletEnabled val="1"/>
        </dgm:presLayoutVars>
      </dgm:prSet>
      <dgm:spPr/>
    </dgm:pt>
    <dgm:pt modelId="{1CBB5AD2-9226-47B3-A314-FB56B9E0A387}" type="pres">
      <dgm:prSet presAssocID="{9AE18539-EF69-45AF-A14F-F8107ED15F62}" presName="FourNodes_2_text" presStyleLbl="node1" presStyleIdx="3" presStyleCnt="4">
        <dgm:presLayoutVars>
          <dgm:bulletEnabled val="1"/>
        </dgm:presLayoutVars>
      </dgm:prSet>
      <dgm:spPr/>
    </dgm:pt>
    <dgm:pt modelId="{89464811-AD21-412B-99A6-456CFA29BADE}" type="pres">
      <dgm:prSet presAssocID="{9AE18539-EF69-45AF-A14F-F8107ED15F62}" presName="FourNodes_3_text" presStyleLbl="node1" presStyleIdx="3" presStyleCnt="4">
        <dgm:presLayoutVars>
          <dgm:bulletEnabled val="1"/>
        </dgm:presLayoutVars>
      </dgm:prSet>
      <dgm:spPr/>
    </dgm:pt>
    <dgm:pt modelId="{C4FBC6A1-87E4-4F88-8B6D-A59F4D4956F4}" type="pres">
      <dgm:prSet presAssocID="{9AE18539-EF69-45AF-A14F-F8107ED15F6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E99AF00D-CB3C-440C-BB6F-2024FFE65E0F}" type="presOf" srcId="{B51B4371-7A77-4228-B9C8-EDFBB56F807F}" destId="{71E1DB34-63E1-4687-A82F-7449F4878D02}" srcOrd="0" destOrd="0" presId="urn:microsoft.com/office/officeart/2005/8/layout/vProcess5"/>
    <dgm:cxn modelId="{448D9D3E-E85B-47A8-A215-C984C52BFB6F}" type="presOf" srcId="{060C4B61-E433-413C-9E93-F6D14EE71BA1}" destId="{7C2999FD-80E2-46CC-8EEC-96DC81045FD9}" srcOrd="0" destOrd="0" presId="urn:microsoft.com/office/officeart/2005/8/layout/vProcess5"/>
    <dgm:cxn modelId="{BFAB1C3F-7618-4729-8832-24F80B6E7AF4}" type="presOf" srcId="{91B20D45-A41D-4D9E-AE64-15161F9A7FE3}" destId="{B09DA448-D250-4490-8E0B-9A3C744BE38B}" srcOrd="0" destOrd="0" presId="urn:microsoft.com/office/officeart/2005/8/layout/vProcess5"/>
    <dgm:cxn modelId="{ABE1984F-5C12-4552-8F5F-92DE7D545C08}" type="presOf" srcId="{060C4B61-E433-413C-9E93-F6D14EE71BA1}" destId="{C4FBC6A1-87E4-4F88-8B6D-A59F4D4956F4}" srcOrd="1" destOrd="0" presId="urn:microsoft.com/office/officeart/2005/8/layout/vProcess5"/>
    <dgm:cxn modelId="{E51EBE54-4E27-4F21-B6B3-9F81EC406FD5}" type="presOf" srcId="{F07EE956-DE82-4330-95C5-94EE7FCF0294}" destId="{59FFC4D9-BB73-448F-8CCF-FC8364C1C33F}" srcOrd="0" destOrd="0" presId="urn:microsoft.com/office/officeart/2005/8/layout/vProcess5"/>
    <dgm:cxn modelId="{688FCA99-7A94-479C-96C8-3185F10783D4}" type="presOf" srcId="{4C5A9807-F815-45C4-8DCF-2BD28ED40A42}" destId="{5D3C66D0-2611-47B1-961C-AB2EA192AC55}" srcOrd="0" destOrd="0" presId="urn:microsoft.com/office/officeart/2005/8/layout/vProcess5"/>
    <dgm:cxn modelId="{207BA1B2-A32D-430F-8D5C-B7DFED63D5B0}" type="presOf" srcId="{4C5A9807-F815-45C4-8DCF-2BD28ED40A42}" destId="{EE72695E-91D6-4B71-9AE1-6764DDA8EA90}" srcOrd="1" destOrd="0" presId="urn:microsoft.com/office/officeart/2005/8/layout/vProcess5"/>
    <dgm:cxn modelId="{7C1A61BD-234C-4819-BB4D-03AAD431755C}" type="presOf" srcId="{B51B4371-7A77-4228-B9C8-EDFBB56F807F}" destId="{1CBB5AD2-9226-47B3-A314-FB56B9E0A387}" srcOrd="1" destOrd="0" presId="urn:microsoft.com/office/officeart/2005/8/layout/vProcess5"/>
    <dgm:cxn modelId="{1DF17EBF-D21E-49C8-A0FD-60C306E8CC74}" type="presOf" srcId="{FAD2C0F2-CE60-4129-AEFD-494A46C780DF}" destId="{89464811-AD21-412B-99A6-456CFA29BADE}" srcOrd="1" destOrd="0" presId="urn:microsoft.com/office/officeart/2005/8/layout/vProcess5"/>
    <dgm:cxn modelId="{BAA32AD6-4DF7-45B9-A3FB-DC0DFBCB47AB}" srcId="{9AE18539-EF69-45AF-A14F-F8107ED15F62}" destId="{B51B4371-7A77-4228-B9C8-EDFBB56F807F}" srcOrd="1" destOrd="0" parTransId="{A36A09A4-26AC-422A-8942-E0F66D572B18}" sibTransId="{F07EE956-DE82-4330-95C5-94EE7FCF0294}"/>
    <dgm:cxn modelId="{E14A67D8-69E3-48E6-BB18-73E1C2714050}" type="presOf" srcId="{FAD2C0F2-CE60-4129-AEFD-494A46C780DF}" destId="{EA2F04C1-74DF-45CE-B550-0BC0827E1B44}" srcOrd="0" destOrd="0" presId="urn:microsoft.com/office/officeart/2005/8/layout/vProcess5"/>
    <dgm:cxn modelId="{733EC8E7-1F68-4C1B-9792-2FC577514C8E}" type="presOf" srcId="{9AE18539-EF69-45AF-A14F-F8107ED15F62}" destId="{354A3C6D-229F-4923-A7FE-35E77E36124D}" srcOrd="0" destOrd="0" presId="urn:microsoft.com/office/officeart/2005/8/layout/vProcess5"/>
    <dgm:cxn modelId="{81952DE8-310D-4521-8EB5-82C8EDCB7994}" srcId="{9AE18539-EF69-45AF-A14F-F8107ED15F62}" destId="{4C5A9807-F815-45C4-8DCF-2BD28ED40A42}" srcOrd="0" destOrd="0" parTransId="{C4DC6DC5-C3AD-4B78-AD84-149C5855737C}" sibTransId="{91B20D45-A41D-4D9E-AE64-15161F9A7FE3}"/>
    <dgm:cxn modelId="{09C189F2-301D-4606-85C4-19E673280F3B}" srcId="{9AE18539-EF69-45AF-A14F-F8107ED15F62}" destId="{060C4B61-E433-413C-9E93-F6D14EE71BA1}" srcOrd="3" destOrd="0" parTransId="{26F94D0C-1F8F-4522-BB97-04B9DD4C6DFB}" sibTransId="{190FA779-AF82-4EAB-B661-5F25C1127A10}"/>
    <dgm:cxn modelId="{9B29CAFC-7640-4A2D-A3AF-B4D3C73730B5}" type="presOf" srcId="{A5BB74EA-B851-4C43-BE76-FBCF42F31C93}" destId="{10DD8332-4DD0-4670-A0CA-D9B2BDB50A5D}" srcOrd="0" destOrd="0" presId="urn:microsoft.com/office/officeart/2005/8/layout/vProcess5"/>
    <dgm:cxn modelId="{69BAF5FF-C05C-496F-B3B6-2131EA035EA7}" srcId="{9AE18539-EF69-45AF-A14F-F8107ED15F62}" destId="{FAD2C0F2-CE60-4129-AEFD-494A46C780DF}" srcOrd="2" destOrd="0" parTransId="{AB68F993-479B-45A4-B947-49DFED5593B2}" sibTransId="{A5BB74EA-B851-4C43-BE76-FBCF42F31C93}"/>
    <dgm:cxn modelId="{8785417D-706B-4EEA-BE3E-9AC1D94B3698}" type="presParOf" srcId="{354A3C6D-229F-4923-A7FE-35E77E36124D}" destId="{CDCA3424-54F2-4F55-9878-E4DC0E10D024}" srcOrd="0" destOrd="0" presId="urn:microsoft.com/office/officeart/2005/8/layout/vProcess5"/>
    <dgm:cxn modelId="{60D2BB3D-45AB-4E1A-B21B-ABBBA66F92F6}" type="presParOf" srcId="{354A3C6D-229F-4923-A7FE-35E77E36124D}" destId="{5D3C66D0-2611-47B1-961C-AB2EA192AC55}" srcOrd="1" destOrd="0" presId="urn:microsoft.com/office/officeart/2005/8/layout/vProcess5"/>
    <dgm:cxn modelId="{3157B999-D83E-4F33-94EB-188298EA329D}" type="presParOf" srcId="{354A3C6D-229F-4923-A7FE-35E77E36124D}" destId="{71E1DB34-63E1-4687-A82F-7449F4878D02}" srcOrd="2" destOrd="0" presId="urn:microsoft.com/office/officeart/2005/8/layout/vProcess5"/>
    <dgm:cxn modelId="{B4C553AF-C024-4B54-8C5B-F1DD9D52969A}" type="presParOf" srcId="{354A3C6D-229F-4923-A7FE-35E77E36124D}" destId="{EA2F04C1-74DF-45CE-B550-0BC0827E1B44}" srcOrd="3" destOrd="0" presId="urn:microsoft.com/office/officeart/2005/8/layout/vProcess5"/>
    <dgm:cxn modelId="{CD1EF045-2EF6-4613-8FD7-A22B6E56058D}" type="presParOf" srcId="{354A3C6D-229F-4923-A7FE-35E77E36124D}" destId="{7C2999FD-80E2-46CC-8EEC-96DC81045FD9}" srcOrd="4" destOrd="0" presId="urn:microsoft.com/office/officeart/2005/8/layout/vProcess5"/>
    <dgm:cxn modelId="{DAC2D6C9-D2CE-4863-B58C-FBB63353AC23}" type="presParOf" srcId="{354A3C6D-229F-4923-A7FE-35E77E36124D}" destId="{B09DA448-D250-4490-8E0B-9A3C744BE38B}" srcOrd="5" destOrd="0" presId="urn:microsoft.com/office/officeart/2005/8/layout/vProcess5"/>
    <dgm:cxn modelId="{B066B88E-6ECD-4F2B-B343-1774C858D096}" type="presParOf" srcId="{354A3C6D-229F-4923-A7FE-35E77E36124D}" destId="{59FFC4D9-BB73-448F-8CCF-FC8364C1C33F}" srcOrd="6" destOrd="0" presId="urn:microsoft.com/office/officeart/2005/8/layout/vProcess5"/>
    <dgm:cxn modelId="{82645699-9968-4BE0-8CB0-85B6B20F3BC0}" type="presParOf" srcId="{354A3C6D-229F-4923-A7FE-35E77E36124D}" destId="{10DD8332-4DD0-4670-A0CA-D9B2BDB50A5D}" srcOrd="7" destOrd="0" presId="urn:microsoft.com/office/officeart/2005/8/layout/vProcess5"/>
    <dgm:cxn modelId="{074EBEA8-0B60-42E8-B6E3-8509F1EAB579}" type="presParOf" srcId="{354A3C6D-229F-4923-A7FE-35E77E36124D}" destId="{EE72695E-91D6-4B71-9AE1-6764DDA8EA90}" srcOrd="8" destOrd="0" presId="urn:microsoft.com/office/officeart/2005/8/layout/vProcess5"/>
    <dgm:cxn modelId="{60F34F04-9E42-4088-AF64-E0825BA79405}" type="presParOf" srcId="{354A3C6D-229F-4923-A7FE-35E77E36124D}" destId="{1CBB5AD2-9226-47B3-A314-FB56B9E0A387}" srcOrd="9" destOrd="0" presId="urn:microsoft.com/office/officeart/2005/8/layout/vProcess5"/>
    <dgm:cxn modelId="{05706CA6-4923-47A6-A658-9AC6145624D5}" type="presParOf" srcId="{354A3C6D-229F-4923-A7FE-35E77E36124D}" destId="{89464811-AD21-412B-99A6-456CFA29BADE}" srcOrd="10" destOrd="0" presId="urn:microsoft.com/office/officeart/2005/8/layout/vProcess5"/>
    <dgm:cxn modelId="{2C22E0E7-7C1B-49E6-950D-DC35F7EB73E3}" type="presParOf" srcId="{354A3C6D-229F-4923-A7FE-35E77E36124D}" destId="{C4FBC6A1-87E4-4F88-8B6D-A59F4D4956F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03007C1-E6ED-448C-A29E-B629511777A1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ECF36FC-40AF-4005-9022-AE2C8E9D35A6}">
      <dgm:prSet/>
      <dgm:spPr/>
      <dgm:t>
        <a:bodyPr/>
        <a:lstStyle/>
        <a:p>
          <a:r>
            <a:rPr lang="en-GB" b="1" u="sng" dirty="0"/>
            <a:t>Situation:</a:t>
          </a:r>
          <a:r>
            <a:rPr lang="en-GB" dirty="0"/>
            <a:t> Analysing the corruption rate, generosity, life choices freedom and life expectancy score is important for community organizers, researchers, and migrants especially for their mental health.</a:t>
          </a:r>
          <a:endParaRPr lang="en-US" dirty="0"/>
        </a:p>
      </dgm:t>
    </dgm:pt>
    <dgm:pt modelId="{571215E8-D9A1-459D-AC64-6EEB69B64F30}" type="parTrans" cxnId="{CE76396B-BA51-4A90-AD13-765570B8859F}">
      <dgm:prSet/>
      <dgm:spPr/>
      <dgm:t>
        <a:bodyPr/>
        <a:lstStyle/>
        <a:p>
          <a:endParaRPr lang="en-US"/>
        </a:p>
      </dgm:t>
    </dgm:pt>
    <dgm:pt modelId="{CCED796F-6452-4D1F-BE3F-F86BE128C2CE}" type="sibTrans" cxnId="{CE76396B-BA51-4A90-AD13-765570B8859F}">
      <dgm:prSet/>
      <dgm:spPr/>
      <dgm:t>
        <a:bodyPr/>
        <a:lstStyle/>
        <a:p>
          <a:endParaRPr lang="en-US"/>
        </a:p>
      </dgm:t>
    </dgm:pt>
    <dgm:pt modelId="{62D570AA-DC5F-42DD-8E51-426631D9E00C}">
      <dgm:prSet/>
      <dgm:spPr/>
      <dgm:t>
        <a:bodyPr/>
        <a:lstStyle/>
        <a:p>
          <a:r>
            <a:rPr lang="en-GB" b="1" u="sng" dirty="0"/>
            <a:t>Task:</a:t>
          </a:r>
          <a:r>
            <a:rPr lang="en-GB" dirty="0"/>
            <a:t> The goal was to create a dashboard which displays a comparison for countries and regions for the above features.</a:t>
          </a:r>
          <a:endParaRPr lang="en-US" dirty="0"/>
        </a:p>
      </dgm:t>
    </dgm:pt>
    <dgm:pt modelId="{E6B1D659-6169-4BA1-8642-C70E47E39BF8}" type="parTrans" cxnId="{D8F2F5C9-42E2-4F74-AA49-DAE5E33C2D9D}">
      <dgm:prSet/>
      <dgm:spPr/>
      <dgm:t>
        <a:bodyPr/>
        <a:lstStyle/>
        <a:p>
          <a:endParaRPr lang="en-US"/>
        </a:p>
      </dgm:t>
    </dgm:pt>
    <dgm:pt modelId="{693408B2-D5D1-4951-884B-2B8743802B6E}" type="sibTrans" cxnId="{D8F2F5C9-42E2-4F74-AA49-DAE5E33C2D9D}">
      <dgm:prSet/>
      <dgm:spPr/>
      <dgm:t>
        <a:bodyPr/>
        <a:lstStyle/>
        <a:p>
          <a:endParaRPr lang="en-US"/>
        </a:p>
      </dgm:t>
    </dgm:pt>
    <dgm:pt modelId="{F3281988-4E74-4423-B874-DE2066029103}">
      <dgm:prSet/>
      <dgm:spPr/>
      <dgm:t>
        <a:bodyPr/>
        <a:lstStyle/>
        <a:p>
          <a:r>
            <a:rPr lang="en-GB" b="1" u="sng" dirty="0"/>
            <a:t>Action:</a:t>
          </a:r>
          <a:r>
            <a:rPr lang="en-GB" dirty="0"/>
            <a:t>  We established a dashboard for visualizing the countries for generosity and life choices freedom over the regions, and, also visualizing life expectancy and corruption score for both, countries and regions.</a:t>
          </a:r>
          <a:endParaRPr lang="en-US" dirty="0"/>
        </a:p>
      </dgm:t>
    </dgm:pt>
    <dgm:pt modelId="{E8E4D3B5-AD9F-45F0-8FF2-255796DA5BFD}" type="parTrans" cxnId="{FEFC5535-9654-40F6-B792-8D2FE1D105CA}">
      <dgm:prSet/>
      <dgm:spPr/>
      <dgm:t>
        <a:bodyPr/>
        <a:lstStyle/>
        <a:p>
          <a:endParaRPr lang="en-US"/>
        </a:p>
      </dgm:t>
    </dgm:pt>
    <dgm:pt modelId="{090EFAC4-8321-416C-8C50-D791EE4EE331}" type="sibTrans" cxnId="{FEFC5535-9654-40F6-B792-8D2FE1D105CA}">
      <dgm:prSet/>
      <dgm:spPr/>
      <dgm:t>
        <a:bodyPr/>
        <a:lstStyle/>
        <a:p>
          <a:endParaRPr lang="en-US"/>
        </a:p>
      </dgm:t>
    </dgm:pt>
    <dgm:pt modelId="{8A21B51C-FB5F-46B9-9C33-A88463A47B08}">
      <dgm:prSet/>
      <dgm:spPr/>
      <dgm:t>
        <a:bodyPr/>
        <a:lstStyle/>
        <a:p>
          <a:r>
            <a:rPr lang="en-GB" b="1" u="sng" dirty="0"/>
            <a:t>Result:</a:t>
          </a:r>
          <a:r>
            <a:rPr lang="en-GB" dirty="0"/>
            <a:t> It provides a significant easy way for policy makers and migrants to visualize all above mentioned features for countries, and one feature, corruption for regions as well, to make their smart decisions.</a:t>
          </a:r>
          <a:endParaRPr lang="en-US" dirty="0"/>
        </a:p>
      </dgm:t>
    </dgm:pt>
    <dgm:pt modelId="{377C83FA-4655-43DB-B321-E916F8648AB6}" type="parTrans" cxnId="{C84706FF-6B27-4AE3-A8B9-F911D787A120}">
      <dgm:prSet/>
      <dgm:spPr/>
      <dgm:t>
        <a:bodyPr/>
        <a:lstStyle/>
        <a:p>
          <a:endParaRPr lang="en-US"/>
        </a:p>
      </dgm:t>
    </dgm:pt>
    <dgm:pt modelId="{3A4C8A0A-3EE9-4668-87D7-D4605FCB8930}" type="sibTrans" cxnId="{C84706FF-6B27-4AE3-A8B9-F911D787A120}">
      <dgm:prSet/>
      <dgm:spPr/>
      <dgm:t>
        <a:bodyPr/>
        <a:lstStyle/>
        <a:p>
          <a:endParaRPr lang="en-US"/>
        </a:p>
      </dgm:t>
    </dgm:pt>
    <dgm:pt modelId="{8E25A6F9-5F87-4E96-B75F-D8DE0A151B9E}" type="pres">
      <dgm:prSet presAssocID="{A03007C1-E6ED-448C-A29E-B629511777A1}" presName="outerComposite" presStyleCnt="0">
        <dgm:presLayoutVars>
          <dgm:chMax val="5"/>
          <dgm:dir/>
          <dgm:resizeHandles val="exact"/>
        </dgm:presLayoutVars>
      </dgm:prSet>
      <dgm:spPr/>
    </dgm:pt>
    <dgm:pt modelId="{2653FD21-20D1-43B2-BD8B-EE964734C72C}" type="pres">
      <dgm:prSet presAssocID="{A03007C1-E6ED-448C-A29E-B629511777A1}" presName="dummyMaxCanvas" presStyleCnt="0">
        <dgm:presLayoutVars/>
      </dgm:prSet>
      <dgm:spPr/>
    </dgm:pt>
    <dgm:pt modelId="{43DC5E88-A6E9-4676-A532-1A5143C88AE5}" type="pres">
      <dgm:prSet presAssocID="{A03007C1-E6ED-448C-A29E-B629511777A1}" presName="FourNodes_1" presStyleLbl="node1" presStyleIdx="0" presStyleCnt="4">
        <dgm:presLayoutVars>
          <dgm:bulletEnabled val="1"/>
        </dgm:presLayoutVars>
      </dgm:prSet>
      <dgm:spPr/>
    </dgm:pt>
    <dgm:pt modelId="{4C5A4737-E631-4FF9-9E3D-B8DE5CB994A9}" type="pres">
      <dgm:prSet presAssocID="{A03007C1-E6ED-448C-A29E-B629511777A1}" presName="FourNodes_2" presStyleLbl="node1" presStyleIdx="1" presStyleCnt="4">
        <dgm:presLayoutVars>
          <dgm:bulletEnabled val="1"/>
        </dgm:presLayoutVars>
      </dgm:prSet>
      <dgm:spPr/>
    </dgm:pt>
    <dgm:pt modelId="{0529FF30-CE23-4A3E-B035-3A398A24F684}" type="pres">
      <dgm:prSet presAssocID="{A03007C1-E6ED-448C-A29E-B629511777A1}" presName="FourNodes_3" presStyleLbl="node1" presStyleIdx="2" presStyleCnt="4" custLinFactNeighborX="128" custLinFactNeighborY="-3722">
        <dgm:presLayoutVars>
          <dgm:bulletEnabled val="1"/>
        </dgm:presLayoutVars>
      </dgm:prSet>
      <dgm:spPr/>
    </dgm:pt>
    <dgm:pt modelId="{FF77D414-2768-4564-807A-705E1C19B662}" type="pres">
      <dgm:prSet presAssocID="{A03007C1-E6ED-448C-A29E-B629511777A1}" presName="FourNodes_4" presStyleLbl="node1" presStyleIdx="3" presStyleCnt="4" custLinFactNeighborX="0" custLinFactNeighborY="-3270">
        <dgm:presLayoutVars>
          <dgm:bulletEnabled val="1"/>
        </dgm:presLayoutVars>
      </dgm:prSet>
      <dgm:spPr/>
    </dgm:pt>
    <dgm:pt modelId="{7A526FFF-7030-4DC0-9BE5-84C30B8E9394}" type="pres">
      <dgm:prSet presAssocID="{A03007C1-E6ED-448C-A29E-B629511777A1}" presName="FourConn_1-2" presStyleLbl="fgAccFollowNode1" presStyleIdx="0" presStyleCnt="3">
        <dgm:presLayoutVars>
          <dgm:bulletEnabled val="1"/>
        </dgm:presLayoutVars>
      </dgm:prSet>
      <dgm:spPr/>
    </dgm:pt>
    <dgm:pt modelId="{68EB9E3D-1A81-4E9C-803D-7D4CB5E34F5C}" type="pres">
      <dgm:prSet presAssocID="{A03007C1-E6ED-448C-A29E-B629511777A1}" presName="FourConn_2-3" presStyleLbl="fgAccFollowNode1" presStyleIdx="1" presStyleCnt="3">
        <dgm:presLayoutVars>
          <dgm:bulletEnabled val="1"/>
        </dgm:presLayoutVars>
      </dgm:prSet>
      <dgm:spPr/>
    </dgm:pt>
    <dgm:pt modelId="{FEBA2BA9-C235-4F78-8F53-8E7A98090987}" type="pres">
      <dgm:prSet presAssocID="{A03007C1-E6ED-448C-A29E-B629511777A1}" presName="FourConn_3-4" presStyleLbl="fgAccFollowNode1" presStyleIdx="2" presStyleCnt="3">
        <dgm:presLayoutVars>
          <dgm:bulletEnabled val="1"/>
        </dgm:presLayoutVars>
      </dgm:prSet>
      <dgm:spPr/>
    </dgm:pt>
    <dgm:pt modelId="{01CC27DA-B408-4102-8EED-3E20A6C416EC}" type="pres">
      <dgm:prSet presAssocID="{A03007C1-E6ED-448C-A29E-B629511777A1}" presName="FourNodes_1_text" presStyleLbl="node1" presStyleIdx="3" presStyleCnt="4">
        <dgm:presLayoutVars>
          <dgm:bulletEnabled val="1"/>
        </dgm:presLayoutVars>
      </dgm:prSet>
      <dgm:spPr/>
    </dgm:pt>
    <dgm:pt modelId="{1A9FF171-5217-434D-AE56-5C02042DDCD9}" type="pres">
      <dgm:prSet presAssocID="{A03007C1-E6ED-448C-A29E-B629511777A1}" presName="FourNodes_2_text" presStyleLbl="node1" presStyleIdx="3" presStyleCnt="4">
        <dgm:presLayoutVars>
          <dgm:bulletEnabled val="1"/>
        </dgm:presLayoutVars>
      </dgm:prSet>
      <dgm:spPr/>
    </dgm:pt>
    <dgm:pt modelId="{B7740F70-CD9A-4636-82B6-4350958E2332}" type="pres">
      <dgm:prSet presAssocID="{A03007C1-E6ED-448C-A29E-B629511777A1}" presName="FourNodes_3_text" presStyleLbl="node1" presStyleIdx="3" presStyleCnt="4">
        <dgm:presLayoutVars>
          <dgm:bulletEnabled val="1"/>
        </dgm:presLayoutVars>
      </dgm:prSet>
      <dgm:spPr/>
    </dgm:pt>
    <dgm:pt modelId="{B2766D1B-6041-48C5-9B0B-2D165D6C498E}" type="pres">
      <dgm:prSet presAssocID="{A03007C1-E6ED-448C-A29E-B629511777A1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C862B00-CB7A-4792-93E5-02A87A96CC6E}" type="presOf" srcId="{62D570AA-DC5F-42DD-8E51-426631D9E00C}" destId="{4C5A4737-E631-4FF9-9E3D-B8DE5CB994A9}" srcOrd="0" destOrd="0" presId="urn:microsoft.com/office/officeart/2005/8/layout/vProcess5"/>
    <dgm:cxn modelId="{383E2B0F-EE34-4B64-AE66-534D79D0AF8E}" type="presOf" srcId="{693408B2-D5D1-4951-884B-2B8743802B6E}" destId="{68EB9E3D-1A81-4E9C-803D-7D4CB5E34F5C}" srcOrd="0" destOrd="0" presId="urn:microsoft.com/office/officeart/2005/8/layout/vProcess5"/>
    <dgm:cxn modelId="{DC378E10-761A-4FFB-B7DA-5AD36DC55F69}" type="presOf" srcId="{3ECF36FC-40AF-4005-9022-AE2C8E9D35A6}" destId="{01CC27DA-B408-4102-8EED-3E20A6C416EC}" srcOrd="1" destOrd="0" presId="urn:microsoft.com/office/officeart/2005/8/layout/vProcess5"/>
    <dgm:cxn modelId="{DF2E1B12-5732-4353-948D-423ED2CD84E0}" type="presOf" srcId="{F3281988-4E74-4423-B874-DE2066029103}" destId="{0529FF30-CE23-4A3E-B035-3A398A24F684}" srcOrd="0" destOrd="0" presId="urn:microsoft.com/office/officeart/2005/8/layout/vProcess5"/>
    <dgm:cxn modelId="{FEFC5535-9654-40F6-B792-8D2FE1D105CA}" srcId="{A03007C1-E6ED-448C-A29E-B629511777A1}" destId="{F3281988-4E74-4423-B874-DE2066029103}" srcOrd="2" destOrd="0" parTransId="{E8E4D3B5-AD9F-45F0-8FF2-255796DA5BFD}" sibTransId="{090EFAC4-8321-416C-8C50-D791EE4EE331}"/>
    <dgm:cxn modelId="{C5A43E3C-BDE1-44CA-9D4C-CA44566C5B9F}" type="presOf" srcId="{CCED796F-6452-4D1F-BE3F-F86BE128C2CE}" destId="{7A526FFF-7030-4DC0-9BE5-84C30B8E9394}" srcOrd="0" destOrd="0" presId="urn:microsoft.com/office/officeart/2005/8/layout/vProcess5"/>
    <dgm:cxn modelId="{9B169146-8EE6-47FB-9EF4-AEFEEDA2C72A}" type="presOf" srcId="{8A21B51C-FB5F-46B9-9C33-A88463A47B08}" destId="{FF77D414-2768-4564-807A-705E1C19B662}" srcOrd="0" destOrd="0" presId="urn:microsoft.com/office/officeart/2005/8/layout/vProcess5"/>
    <dgm:cxn modelId="{9FDCC866-7344-415C-B032-573A2D9B27B7}" type="presOf" srcId="{3ECF36FC-40AF-4005-9022-AE2C8E9D35A6}" destId="{43DC5E88-A6E9-4676-A532-1A5143C88AE5}" srcOrd="0" destOrd="0" presId="urn:microsoft.com/office/officeart/2005/8/layout/vProcess5"/>
    <dgm:cxn modelId="{CE76396B-BA51-4A90-AD13-765570B8859F}" srcId="{A03007C1-E6ED-448C-A29E-B629511777A1}" destId="{3ECF36FC-40AF-4005-9022-AE2C8E9D35A6}" srcOrd="0" destOrd="0" parTransId="{571215E8-D9A1-459D-AC64-6EEB69B64F30}" sibTransId="{CCED796F-6452-4D1F-BE3F-F86BE128C2CE}"/>
    <dgm:cxn modelId="{0A6FFB71-C5AE-42C4-8443-A4635E033C3D}" type="presOf" srcId="{F3281988-4E74-4423-B874-DE2066029103}" destId="{B7740F70-CD9A-4636-82B6-4350958E2332}" srcOrd="1" destOrd="0" presId="urn:microsoft.com/office/officeart/2005/8/layout/vProcess5"/>
    <dgm:cxn modelId="{DD081D58-CC30-4FFF-B622-0ABB2E84D2AF}" type="presOf" srcId="{8A21B51C-FB5F-46B9-9C33-A88463A47B08}" destId="{B2766D1B-6041-48C5-9B0B-2D165D6C498E}" srcOrd="1" destOrd="0" presId="urn:microsoft.com/office/officeart/2005/8/layout/vProcess5"/>
    <dgm:cxn modelId="{A4630988-D819-4A05-9EC3-7B4DDB64A921}" type="presOf" srcId="{090EFAC4-8321-416C-8C50-D791EE4EE331}" destId="{FEBA2BA9-C235-4F78-8F53-8E7A98090987}" srcOrd="0" destOrd="0" presId="urn:microsoft.com/office/officeart/2005/8/layout/vProcess5"/>
    <dgm:cxn modelId="{6CDEAC9C-7A26-43AC-AA93-1B56C3D19D60}" type="presOf" srcId="{A03007C1-E6ED-448C-A29E-B629511777A1}" destId="{8E25A6F9-5F87-4E96-B75F-D8DE0A151B9E}" srcOrd="0" destOrd="0" presId="urn:microsoft.com/office/officeart/2005/8/layout/vProcess5"/>
    <dgm:cxn modelId="{FCE8F6B6-053D-49F3-AC45-E4B886EE7BD4}" type="presOf" srcId="{62D570AA-DC5F-42DD-8E51-426631D9E00C}" destId="{1A9FF171-5217-434D-AE56-5C02042DDCD9}" srcOrd="1" destOrd="0" presId="urn:microsoft.com/office/officeart/2005/8/layout/vProcess5"/>
    <dgm:cxn modelId="{D8F2F5C9-42E2-4F74-AA49-DAE5E33C2D9D}" srcId="{A03007C1-E6ED-448C-A29E-B629511777A1}" destId="{62D570AA-DC5F-42DD-8E51-426631D9E00C}" srcOrd="1" destOrd="0" parTransId="{E6B1D659-6169-4BA1-8642-C70E47E39BF8}" sibTransId="{693408B2-D5D1-4951-884B-2B8743802B6E}"/>
    <dgm:cxn modelId="{C84706FF-6B27-4AE3-A8B9-F911D787A120}" srcId="{A03007C1-E6ED-448C-A29E-B629511777A1}" destId="{8A21B51C-FB5F-46B9-9C33-A88463A47B08}" srcOrd="3" destOrd="0" parTransId="{377C83FA-4655-43DB-B321-E916F8648AB6}" sibTransId="{3A4C8A0A-3EE9-4668-87D7-D4605FCB8930}"/>
    <dgm:cxn modelId="{F2957882-E83F-4826-9C49-A0DF2699B44E}" type="presParOf" srcId="{8E25A6F9-5F87-4E96-B75F-D8DE0A151B9E}" destId="{2653FD21-20D1-43B2-BD8B-EE964734C72C}" srcOrd="0" destOrd="0" presId="urn:microsoft.com/office/officeart/2005/8/layout/vProcess5"/>
    <dgm:cxn modelId="{12353A1E-1F64-459E-A966-DC32890BFF4A}" type="presParOf" srcId="{8E25A6F9-5F87-4E96-B75F-D8DE0A151B9E}" destId="{43DC5E88-A6E9-4676-A532-1A5143C88AE5}" srcOrd="1" destOrd="0" presId="urn:microsoft.com/office/officeart/2005/8/layout/vProcess5"/>
    <dgm:cxn modelId="{91B936BF-9878-4158-85CE-C78B902AB99D}" type="presParOf" srcId="{8E25A6F9-5F87-4E96-B75F-D8DE0A151B9E}" destId="{4C5A4737-E631-4FF9-9E3D-B8DE5CB994A9}" srcOrd="2" destOrd="0" presId="urn:microsoft.com/office/officeart/2005/8/layout/vProcess5"/>
    <dgm:cxn modelId="{E21E01C8-DBFF-4C4E-BF3A-BF5C405AFBE0}" type="presParOf" srcId="{8E25A6F9-5F87-4E96-B75F-D8DE0A151B9E}" destId="{0529FF30-CE23-4A3E-B035-3A398A24F684}" srcOrd="3" destOrd="0" presId="urn:microsoft.com/office/officeart/2005/8/layout/vProcess5"/>
    <dgm:cxn modelId="{78F0B7D4-2D5B-4E58-8A8C-D2950E3AE8D7}" type="presParOf" srcId="{8E25A6F9-5F87-4E96-B75F-D8DE0A151B9E}" destId="{FF77D414-2768-4564-807A-705E1C19B662}" srcOrd="4" destOrd="0" presId="urn:microsoft.com/office/officeart/2005/8/layout/vProcess5"/>
    <dgm:cxn modelId="{00ABD641-1EEC-4E33-B1E8-4D09674865BA}" type="presParOf" srcId="{8E25A6F9-5F87-4E96-B75F-D8DE0A151B9E}" destId="{7A526FFF-7030-4DC0-9BE5-84C30B8E9394}" srcOrd="5" destOrd="0" presId="urn:microsoft.com/office/officeart/2005/8/layout/vProcess5"/>
    <dgm:cxn modelId="{DE3CE2B8-F328-4261-A88F-12D5169EE0EC}" type="presParOf" srcId="{8E25A6F9-5F87-4E96-B75F-D8DE0A151B9E}" destId="{68EB9E3D-1A81-4E9C-803D-7D4CB5E34F5C}" srcOrd="6" destOrd="0" presId="urn:microsoft.com/office/officeart/2005/8/layout/vProcess5"/>
    <dgm:cxn modelId="{C3A1001D-99E7-4AB1-85D3-6BF38DC714FC}" type="presParOf" srcId="{8E25A6F9-5F87-4E96-B75F-D8DE0A151B9E}" destId="{FEBA2BA9-C235-4F78-8F53-8E7A98090987}" srcOrd="7" destOrd="0" presId="urn:microsoft.com/office/officeart/2005/8/layout/vProcess5"/>
    <dgm:cxn modelId="{03C8427B-E1B0-4514-A909-CAC9244CCC71}" type="presParOf" srcId="{8E25A6F9-5F87-4E96-B75F-D8DE0A151B9E}" destId="{01CC27DA-B408-4102-8EED-3E20A6C416EC}" srcOrd="8" destOrd="0" presId="urn:microsoft.com/office/officeart/2005/8/layout/vProcess5"/>
    <dgm:cxn modelId="{658F0A6B-C59C-423F-8614-19F6111A6148}" type="presParOf" srcId="{8E25A6F9-5F87-4E96-B75F-D8DE0A151B9E}" destId="{1A9FF171-5217-434D-AE56-5C02042DDCD9}" srcOrd="9" destOrd="0" presId="urn:microsoft.com/office/officeart/2005/8/layout/vProcess5"/>
    <dgm:cxn modelId="{441752B4-6626-4694-A469-7DCF1C4268B4}" type="presParOf" srcId="{8E25A6F9-5F87-4E96-B75F-D8DE0A151B9E}" destId="{B7740F70-CD9A-4636-82B6-4350958E2332}" srcOrd="10" destOrd="0" presId="urn:microsoft.com/office/officeart/2005/8/layout/vProcess5"/>
    <dgm:cxn modelId="{516BEEC4-53C8-44C2-BDA0-219804C26B51}" type="presParOf" srcId="{8E25A6F9-5F87-4E96-B75F-D8DE0A151B9E}" destId="{B2766D1B-6041-48C5-9B0B-2D165D6C498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41A11-7048-4330-911C-980E02CD88C1}">
      <dsp:nvSpPr>
        <dsp:cNvPr id="0" name=""/>
        <dsp:cNvSpPr/>
      </dsp:nvSpPr>
      <dsp:spPr>
        <a:xfrm>
          <a:off x="0" y="0"/>
          <a:ext cx="8125224" cy="95340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Significance of world happiness report</a:t>
          </a:r>
          <a:endParaRPr lang="en-US" sz="3000" kern="1200" dirty="0"/>
        </a:p>
      </dsp:txBody>
      <dsp:txXfrm>
        <a:off x="27924" y="27924"/>
        <a:ext cx="7015859" cy="897561"/>
      </dsp:txXfrm>
    </dsp:sp>
    <dsp:sp modelId="{36292589-A25A-4EC5-9E8D-951346DF6A4E}">
      <dsp:nvSpPr>
        <dsp:cNvPr id="0" name=""/>
        <dsp:cNvSpPr/>
      </dsp:nvSpPr>
      <dsp:spPr>
        <a:xfrm>
          <a:off x="680487" y="1126756"/>
          <a:ext cx="8125224" cy="953409"/>
        </a:xfrm>
        <a:prstGeom prst="roundRect">
          <a:avLst>
            <a:gd name="adj" fmla="val 10000"/>
          </a:avLst>
        </a:prstGeom>
        <a:solidFill>
          <a:schemeClr val="accent2">
            <a:hueOff val="-500828"/>
            <a:satOff val="-2156"/>
            <a:lumOff val="1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Data features</a:t>
          </a:r>
          <a:endParaRPr lang="en-US" sz="3000" kern="1200"/>
        </a:p>
      </dsp:txBody>
      <dsp:txXfrm>
        <a:off x="708411" y="1154680"/>
        <a:ext cx="6769173" cy="897561"/>
      </dsp:txXfrm>
    </dsp:sp>
    <dsp:sp modelId="{749B3EE2-CE46-434E-B93E-9FFDBD3EFF2A}">
      <dsp:nvSpPr>
        <dsp:cNvPr id="0" name=""/>
        <dsp:cNvSpPr/>
      </dsp:nvSpPr>
      <dsp:spPr>
        <a:xfrm>
          <a:off x="1350818" y="2253513"/>
          <a:ext cx="8125224" cy="953409"/>
        </a:xfrm>
        <a:prstGeom prst="roundRect">
          <a:avLst>
            <a:gd name="adj" fmla="val 10000"/>
          </a:avLst>
        </a:prstGeom>
        <a:solidFill>
          <a:schemeClr val="accent2">
            <a:hueOff val="-1001657"/>
            <a:satOff val="-4311"/>
            <a:lumOff val="2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EDA</a:t>
          </a:r>
          <a:endParaRPr lang="en-US" sz="3000" kern="1200"/>
        </a:p>
      </dsp:txBody>
      <dsp:txXfrm>
        <a:off x="1378742" y="2281437"/>
        <a:ext cx="6779329" cy="897561"/>
      </dsp:txXfrm>
    </dsp:sp>
    <dsp:sp modelId="{C159724D-AE77-4E07-AE6D-23FD62D94182}">
      <dsp:nvSpPr>
        <dsp:cNvPr id="0" name=""/>
        <dsp:cNvSpPr/>
      </dsp:nvSpPr>
      <dsp:spPr>
        <a:xfrm>
          <a:off x="2031306" y="3380269"/>
          <a:ext cx="8125224" cy="953409"/>
        </a:xfrm>
        <a:prstGeom prst="roundRect">
          <a:avLst>
            <a:gd name="adj" fmla="val 10000"/>
          </a:avLst>
        </a:prstGeom>
        <a:solidFill>
          <a:schemeClr val="accent2">
            <a:hueOff val="-1502485"/>
            <a:satOff val="-6467"/>
            <a:lumOff val="3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Data Visualization</a:t>
          </a:r>
          <a:endParaRPr lang="en-US" sz="3000" kern="1200"/>
        </a:p>
      </dsp:txBody>
      <dsp:txXfrm>
        <a:off x="2059230" y="3408193"/>
        <a:ext cx="6769173" cy="897561"/>
      </dsp:txXfrm>
    </dsp:sp>
    <dsp:sp modelId="{A8E336AE-D514-4A76-B93E-1F378D0B089D}">
      <dsp:nvSpPr>
        <dsp:cNvPr id="0" name=""/>
        <dsp:cNvSpPr/>
      </dsp:nvSpPr>
      <dsp:spPr>
        <a:xfrm>
          <a:off x="7505508" y="730224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644944" y="730224"/>
        <a:ext cx="340844" cy="466336"/>
      </dsp:txXfrm>
    </dsp:sp>
    <dsp:sp modelId="{703B7204-6686-4B85-9103-91446EAECBBA}">
      <dsp:nvSpPr>
        <dsp:cNvPr id="0" name=""/>
        <dsp:cNvSpPr/>
      </dsp:nvSpPr>
      <dsp:spPr>
        <a:xfrm>
          <a:off x="8185996" y="1856981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013767"/>
            <a:satOff val="-1675"/>
            <a:lumOff val="-9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13767"/>
              <a:satOff val="-1675"/>
              <a:lumOff val="-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325432" y="1856981"/>
        <a:ext cx="340844" cy="466336"/>
      </dsp:txXfrm>
    </dsp:sp>
    <dsp:sp modelId="{D746409B-70D8-448E-8A0A-D811B1DBE8CA}">
      <dsp:nvSpPr>
        <dsp:cNvPr id="0" name=""/>
        <dsp:cNvSpPr/>
      </dsp:nvSpPr>
      <dsp:spPr>
        <a:xfrm>
          <a:off x="8856327" y="2983737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027534"/>
            <a:satOff val="-3350"/>
            <a:lumOff val="-18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027534"/>
              <a:satOff val="-3350"/>
              <a:lumOff val="-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995763" y="2983737"/>
        <a:ext cx="340844" cy="4663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60356A-CC21-4843-A337-8CECB5D3F227}">
      <dsp:nvSpPr>
        <dsp:cNvPr id="0" name=""/>
        <dsp:cNvSpPr/>
      </dsp:nvSpPr>
      <dsp:spPr>
        <a:xfrm>
          <a:off x="3594" y="566280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Country name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 </a:t>
          </a:r>
          <a:r>
            <a:rPr lang="en-GB" sz="1000" kern="1200" dirty="0"/>
            <a:t>(</a:t>
          </a:r>
          <a:r>
            <a:rPr lang="en-GB" sz="1000" i="1" kern="1200" dirty="0"/>
            <a:t>unique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3594" y="566280"/>
        <a:ext cx="1946002" cy="1167601"/>
      </dsp:txXfrm>
    </dsp:sp>
    <dsp:sp modelId="{9C9435AD-ADE8-43EB-9955-3B71FB540810}">
      <dsp:nvSpPr>
        <dsp:cNvPr id="0" name=""/>
        <dsp:cNvSpPr/>
      </dsp:nvSpPr>
      <dsp:spPr>
        <a:xfrm>
          <a:off x="2144196" y="566280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Regional Indicator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(</a:t>
          </a:r>
          <a:r>
            <a:rPr lang="en-GB" sz="1000" i="1" kern="1200" dirty="0"/>
            <a:t>10 regions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2144196" y="566280"/>
        <a:ext cx="1946002" cy="1167601"/>
      </dsp:txXfrm>
    </dsp:sp>
    <dsp:sp modelId="{DDB50F0D-7E51-4169-8DFE-DC79F2B6350E}">
      <dsp:nvSpPr>
        <dsp:cNvPr id="0" name=""/>
        <dsp:cNvSpPr/>
      </dsp:nvSpPr>
      <dsp:spPr>
        <a:xfrm>
          <a:off x="4284798" y="566280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GDP per capita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1" kern="1200" dirty="0"/>
            <a:t>(log GDP per capita)</a:t>
          </a:r>
          <a:endParaRPr lang="en-US" sz="1000" b="0" i="1" kern="1200" dirty="0"/>
        </a:p>
      </dsp:txBody>
      <dsp:txXfrm>
        <a:off x="4284798" y="566280"/>
        <a:ext cx="1946002" cy="1167601"/>
      </dsp:txXfrm>
    </dsp:sp>
    <dsp:sp modelId="{64109E33-EA50-478C-BE11-B66F3EDECEC0}">
      <dsp:nvSpPr>
        <dsp:cNvPr id="0" name=""/>
        <dsp:cNvSpPr/>
      </dsp:nvSpPr>
      <dsp:spPr>
        <a:xfrm>
          <a:off x="6425401" y="566280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Happiness score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(</a:t>
          </a:r>
          <a:r>
            <a:rPr lang="en-GB" sz="1000" i="1" kern="1200" dirty="0"/>
            <a:t>range from 0 to 10, the best possible life being 10 and the worst possible life being a 0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6425401" y="566280"/>
        <a:ext cx="1946002" cy="1167601"/>
      </dsp:txXfrm>
    </dsp:sp>
    <dsp:sp modelId="{1043DF6F-EA27-48C2-8ECD-D74B733E769F}">
      <dsp:nvSpPr>
        <dsp:cNvPr id="0" name=""/>
        <dsp:cNvSpPr/>
      </dsp:nvSpPr>
      <dsp:spPr>
        <a:xfrm>
          <a:off x="8566003" y="566280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Social support 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(</a:t>
          </a:r>
          <a:r>
            <a:rPr lang="en-GB" sz="1000" i="1" kern="1200" dirty="0"/>
            <a:t>national average of binary responses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8566003" y="566280"/>
        <a:ext cx="1946002" cy="1167601"/>
      </dsp:txXfrm>
    </dsp:sp>
    <dsp:sp modelId="{ADD6ED2C-1F88-4E3B-8F94-B67CB01D94CE}">
      <dsp:nvSpPr>
        <dsp:cNvPr id="0" name=""/>
        <dsp:cNvSpPr/>
      </dsp:nvSpPr>
      <dsp:spPr>
        <a:xfrm>
          <a:off x="3594" y="1928481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Healthy life expectancy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1" kern="1200" dirty="0"/>
            <a:t>(average number of years for life expectancy at different ages)</a:t>
          </a:r>
          <a:endParaRPr lang="en-US" sz="1000" b="0" i="1" kern="1200" dirty="0"/>
        </a:p>
      </dsp:txBody>
      <dsp:txXfrm>
        <a:off x="3594" y="1928481"/>
        <a:ext cx="1946002" cy="1167601"/>
      </dsp:txXfrm>
    </dsp:sp>
    <dsp:sp modelId="{14946DEF-8BCC-4A89-89FF-C9FA9AE73E9C}">
      <dsp:nvSpPr>
        <dsp:cNvPr id="0" name=""/>
        <dsp:cNvSpPr/>
      </dsp:nvSpPr>
      <dsp:spPr>
        <a:xfrm>
          <a:off x="2144196" y="1928481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Generosity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1" u="none" kern="1200" dirty="0"/>
            <a:t>(national average of responses to the question about donating money to charity</a:t>
          </a:r>
          <a:r>
            <a:rPr lang="en-US" sz="1000" b="0" i="1" kern="1200" dirty="0"/>
            <a:t>)</a:t>
          </a:r>
        </a:p>
      </dsp:txBody>
      <dsp:txXfrm>
        <a:off x="2144196" y="1928481"/>
        <a:ext cx="1946002" cy="1167601"/>
      </dsp:txXfrm>
    </dsp:sp>
    <dsp:sp modelId="{6EC0BD26-C026-4E55-90FD-EEABA9A88BEB}">
      <dsp:nvSpPr>
        <dsp:cNvPr id="0" name=""/>
        <dsp:cNvSpPr/>
      </dsp:nvSpPr>
      <dsp:spPr>
        <a:xfrm>
          <a:off x="4284798" y="1928481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Corruptions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 (</a:t>
          </a:r>
          <a:r>
            <a:rPr lang="en-GB" sz="1000" i="1" kern="1200" dirty="0"/>
            <a:t>scale from 0 to 100, 0 highly corrupt and 100 very clean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4284798" y="1928481"/>
        <a:ext cx="1946002" cy="1167601"/>
      </dsp:txXfrm>
    </dsp:sp>
    <dsp:sp modelId="{BBB345DC-C849-449C-917B-C4D3D6560F27}">
      <dsp:nvSpPr>
        <dsp:cNvPr id="0" name=""/>
        <dsp:cNvSpPr/>
      </dsp:nvSpPr>
      <dsp:spPr>
        <a:xfrm>
          <a:off x="6425401" y="1928481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Freedom to make life choices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 (</a:t>
          </a:r>
          <a:r>
            <a:rPr lang="en-GB" sz="1000" i="1" kern="1200" dirty="0"/>
            <a:t>national average of responses to the question about satisfaction with life choices freedom</a:t>
          </a:r>
          <a:r>
            <a:rPr lang="en-GB" sz="1000" kern="1200" dirty="0"/>
            <a:t>)</a:t>
          </a:r>
          <a:endParaRPr lang="en-US" sz="1000" kern="1200" dirty="0"/>
        </a:p>
      </dsp:txBody>
      <dsp:txXfrm>
        <a:off x="6425401" y="1928481"/>
        <a:ext cx="1946002" cy="1167601"/>
      </dsp:txXfrm>
    </dsp:sp>
    <dsp:sp modelId="{F49E850B-5C31-4B72-B61E-35A58A799B8E}">
      <dsp:nvSpPr>
        <dsp:cNvPr id="0" name=""/>
        <dsp:cNvSpPr/>
      </dsp:nvSpPr>
      <dsp:spPr>
        <a:xfrm>
          <a:off x="8569597" y="1928481"/>
          <a:ext cx="1946002" cy="1167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1" kern="1200" dirty="0"/>
            <a:t>Dystopia + residual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1" kern="1200" dirty="0"/>
            <a:t>(Dystopia imaginary least happy country + residual average value  for each country should be positive,  no country performs more poorly than dystopia  )</a:t>
          </a:r>
          <a:endParaRPr lang="en-US" sz="1000" b="0" i="1" kern="1200" dirty="0"/>
        </a:p>
      </dsp:txBody>
      <dsp:txXfrm>
        <a:off x="8569597" y="1928481"/>
        <a:ext cx="1946002" cy="11676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8CE82E-80F0-4B6A-91D4-227C101DBCD8}">
      <dsp:nvSpPr>
        <dsp:cNvPr id="0" name=""/>
        <dsp:cNvSpPr/>
      </dsp:nvSpPr>
      <dsp:spPr>
        <a:xfrm>
          <a:off x="0" y="150825"/>
          <a:ext cx="7003777" cy="134444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Measures the state of happiness in the world today.</a:t>
          </a:r>
          <a:endParaRPr lang="en-US" sz="1900" kern="1200"/>
        </a:p>
      </dsp:txBody>
      <dsp:txXfrm>
        <a:off x="65631" y="216456"/>
        <a:ext cx="6872515" cy="1213186"/>
      </dsp:txXfrm>
    </dsp:sp>
    <dsp:sp modelId="{EE19DE94-09B4-4B4F-9EA0-DE6DB7CA620A}">
      <dsp:nvSpPr>
        <dsp:cNvPr id="0" name=""/>
        <dsp:cNvSpPr/>
      </dsp:nvSpPr>
      <dsp:spPr>
        <a:xfrm>
          <a:off x="0" y="1549994"/>
          <a:ext cx="7003777" cy="1344448"/>
        </a:xfrm>
        <a:prstGeom prst="roundRect">
          <a:avLst/>
        </a:prstGeom>
        <a:solidFill>
          <a:schemeClr val="accent2">
            <a:hueOff val="-500828"/>
            <a:satOff val="-2156"/>
            <a:lumOff val="1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Reflects a worldwide demand for more attention to happiness and well-being as criteria for government policy.</a:t>
          </a:r>
          <a:endParaRPr lang="en-US" sz="1900" kern="1200"/>
        </a:p>
      </dsp:txBody>
      <dsp:txXfrm>
        <a:off x="65631" y="1615625"/>
        <a:ext cx="6872515" cy="1213186"/>
      </dsp:txXfrm>
    </dsp:sp>
    <dsp:sp modelId="{CC4D927B-6653-470A-B34B-E8EC55673C1A}">
      <dsp:nvSpPr>
        <dsp:cNvPr id="0" name=""/>
        <dsp:cNvSpPr/>
      </dsp:nvSpPr>
      <dsp:spPr>
        <a:xfrm>
          <a:off x="0" y="2949162"/>
          <a:ext cx="7003777" cy="1344448"/>
        </a:xfrm>
        <a:prstGeom prst="roundRect">
          <a:avLst/>
        </a:prstGeom>
        <a:solidFill>
          <a:schemeClr val="accent2">
            <a:hueOff val="-1001657"/>
            <a:satOff val="-4311"/>
            <a:lumOff val="2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World happiness index is a tool for researchers, community organizers, and policy makers seeking to understand and enhance individual happiness, community well-being, social justice, economic equality, and environmental sustainability.</a:t>
          </a:r>
          <a:endParaRPr lang="en-US" sz="1900" kern="1200"/>
        </a:p>
      </dsp:txBody>
      <dsp:txXfrm>
        <a:off x="65631" y="3014793"/>
        <a:ext cx="6872515" cy="1213186"/>
      </dsp:txXfrm>
    </dsp:sp>
    <dsp:sp modelId="{C1377C4A-46D7-4EC4-A99E-15A7DBB851BE}">
      <dsp:nvSpPr>
        <dsp:cNvPr id="0" name=""/>
        <dsp:cNvSpPr/>
      </dsp:nvSpPr>
      <dsp:spPr>
        <a:xfrm>
          <a:off x="0" y="4348330"/>
          <a:ext cx="7003777" cy="1344448"/>
        </a:xfrm>
        <a:prstGeom prst="roundRect">
          <a:avLst/>
        </a:prstGeom>
        <a:solidFill>
          <a:schemeClr val="accent2">
            <a:hueOff val="-1502485"/>
            <a:satOff val="-6467"/>
            <a:lumOff val="3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Based on the science of well-being using quantitative methods to know how different life experiences influence people’s happiness and quality of life.</a:t>
          </a:r>
          <a:endParaRPr lang="en-US" sz="1900" kern="1200"/>
        </a:p>
      </dsp:txBody>
      <dsp:txXfrm>
        <a:off x="65631" y="4413961"/>
        <a:ext cx="6872515" cy="12131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8E41E0-781F-4C9A-A73C-7641F6BCCEE8}">
      <dsp:nvSpPr>
        <dsp:cNvPr id="0" name=""/>
        <dsp:cNvSpPr/>
      </dsp:nvSpPr>
      <dsp:spPr>
        <a:xfrm>
          <a:off x="0" y="295095"/>
          <a:ext cx="4267200" cy="12880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/>
            <a:t>Situation:</a:t>
          </a:r>
          <a:r>
            <a:rPr lang="en-GB" sz="1500" kern="1200"/>
            <a:t> Seek the happiest and unhappiest countries in the regions, and happiest score in the regions overall.</a:t>
          </a:r>
          <a:endParaRPr lang="en-US" sz="1500" kern="1200"/>
        </a:p>
      </dsp:txBody>
      <dsp:txXfrm>
        <a:off x="62876" y="357971"/>
        <a:ext cx="4141448" cy="1162270"/>
      </dsp:txXfrm>
    </dsp:sp>
    <dsp:sp modelId="{98E7C6AD-354B-4648-BD25-B90B7A8D83BC}">
      <dsp:nvSpPr>
        <dsp:cNvPr id="0" name=""/>
        <dsp:cNvSpPr/>
      </dsp:nvSpPr>
      <dsp:spPr>
        <a:xfrm>
          <a:off x="0" y="1626318"/>
          <a:ext cx="4267200" cy="12880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/>
            <a:t>Task:</a:t>
          </a:r>
          <a:r>
            <a:rPr lang="en-GB" sz="1500" kern="1200"/>
            <a:t> Create a chart displaying the happiest and unhappiest countries and, also show happiness score distribution for regions in bottom plot.</a:t>
          </a:r>
          <a:endParaRPr lang="en-US" sz="1500" kern="1200"/>
        </a:p>
      </dsp:txBody>
      <dsp:txXfrm>
        <a:off x="62876" y="1689194"/>
        <a:ext cx="4141448" cy="1162270"/>
      </dsp:txXfrm>
    </dsp:sp>
    <dsp:sp modelId="{AF73500D-9D18-4EE5-94FB-799E0939F48F}">
      <dsp:nvSpPr>
        <dsp:cNvPr id="0" name=""/>
        <dsp:cNvSpPr/>
      </dsp:nvSpPr>
      <dsp:spPr>
        <a:xfrm>
          <a:off x="0" y="2957540"/>
          <a:ext cx="4267200" cy="12880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 dirty="0"/>
            <a:t>Action:</a:t>
          </a:r>
          <a:r>
            <a:rPr lang="en-GB" sz="1500" kern="1200" dirty="0"/>
            <a:t>  A chart was created displaying the happiest and unhappiest countries by setting the lower and upper limits in the graph of happiness score. We compared the happiness score on a region-by-region basis.</a:t>
          </a:r>
          <a:endParaRPr lang="en-US" sz="1500" kern="1200" dirty="0"/>
        </a:p>
      </dsp:txBody>
      <dsp:txXfrm>
        <a:off x="62876" y="3020416"/>
        <a:ext cx="4141448" cy="1162270"/>
      </dsp:txXfrm>
    </dsp:sp>
    <dsp:sp modelId="{D37F9DFF-6E08-4974-B8AC-5DCD142B34FF}">
      <dsp:nvSpPr>
        <dsp:cNvPr id="0" name=""/>
        <dsp:cNvSpPr/>
      </dsp:nvSpPr>
      <dsp:spPr>
        <a:xfrm>
          <a:off x="0" y="4288763"/>
          <a:ext cx="4267200" cy="128802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/>
            <a:t>Result:</a:t>
          </a:r>
          <a:r>
            <a:rPr lang="en-GB" sz="1500" kern="1200"/>
            <a:t> Our analysis identified that Western European countries are happier than other countries.  Also, happiness score is low in African region, South Asia and high in Western Europe.</a:t>
          </a:r>
          <a:endParaRPr lang="en-US" sz="1500" kern="1200"/>
        </a:p>
      </dsp:txBody>
      <dsp:txXfrm>
        <a:off x="62876" y="4351639"/>
        <a:ext cx="4141448" cy="11622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C66D0-2611-47B1-961C-AB2EA192AC55}">
      <dsp:nvSpPr>
        <dsp:cNvPr id="0" name=""/>
        <dsp:cNvSpPr/>
      </dsp:nvSpPr>
      <dsp:spPr>
        <a:xfrm>
          <a:off x="0" y="0"/>
          <a:ext cx="3257005" cy="1014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u="sng" kern="1200" dirty="0"/>
            <a:t>Situation:</a:t>
          </a:r>
          <a:r>
            <a:rPr lang="en-GB" sz="1200" kern="1200" dirty="0"/>
            <a:t> Analysing the GDP per capita countries in the regions is vital for policy makers in  government sectors.</a:t>
          </a:r>
          <a:endParaRPr lang="en-US" sz="1200" kern="1200" dirty="0"/>
        </a:p>
      </dsp:txBody>
      <dsp:txXfrm>
        <a:off x="29709" y="29709"/>
        <a:ext cx="2076751" cy="954912"/>
      </dsp:txXfrm>
    </dsp:sp>
    <dsp:sp modelId="{71E1DB34-63E1-4687-A82F-7449F4878D02}">
      <dsp:nvSpPr>
        <dsp:cNvPr id="0" name=""/>
        <dsp:cNvSpPr/>
      </dsp:nvSpPr>
      <dsp:spPr>
        <a:xfrm>
          <a:off x="272774" y="1198754"/>
          <a:ext cx="3257005" cy="1014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u="sng" kern="1200"/>
            <a:t>Task:</a:t>
          </a:r>
          <a:r>
            <a:rPr lang="en-GB" sz="1200" kern="1200"/>
            <a:t> The goal was to create a map which would show GDP per capita by countries in 10 regions.</a:t>
          </a:r>
          <a:endParaRPr lang="en-US" sz="1200" kern="1200"/>
        </a:p>
      </dsp:txBody>
      <dsp:txXfrm>
        <a:off x="302483" y="1228463"/>
        <a:ext cx="2265498" cy="954912"/>
      </dsp:txXfrm>
    </dsp:sp>
    <dsp:sp modelId="{EA2F04C1-74DF-45CE-B550-0BC0827E1B44}">
      <dsp:nvSpPr>
        <dsp:cNvPr id="0" name=""/>
        <dsp:cNvSpPr/>
      </dsp:nvSpPr>
      <dsp:spPr>
        <a:xfrm>
          <a:off x="541477" y="2397509"/>
          <a:ext cx="3257005" cy="1014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u="sng" kern="1200"/>
            <a:t>Action:</a:t>
          </a:r>
          <a:r>
            <a:rPr lang="en-GB" sz="1200" kern="1200"/>
            <a:t>  We plotted a map displaying the countries with GDP per capita in any of 10 regions.</a:t>
          </a:r>
          <a:endParaRPr lang="en-US" sz="1200" kern="1200"/>
        </a:p>
      </dsp:txBody>
      <dsp:txXfrm>
        <a:off x="571186" y="2427218"/>
        <a:ext cx="2269569" cy="954912"/>
      </dsp:txXfrm>
    </dsp:sp>
    <dsp:sp modelId="{7C2999FD-80E2-46CC-8EEC-96DC81045FD9}">
      <dsp:nvSpPr>
        <dsp:cNvPr id="0" name=""/>
        <dsp:cNvSpPr/>
      </dsp:nvSpPr>
      <dsp:spPr>
        <a:xfrm>
          <a:off x="814251" y="3596264"/>
          <a:ext cx="3257005" cy="1014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u="sng" kern="1200" dirty="0"/>
            <a:t>Result:</a:t>
          </a:r>
          <a:r>
            <a:rPr lang="en-GB" sz="1200" kern="1200" dirty="0"/>
            <a:t> Our visualization provides a significant easy way to visualize and compare the GDP per capita for countries in any of our 10 regions.</a:t>
          </a:r>
          <a:endParaRPr lang="en-US" sz="1200" kern="1200" dirty="0"/>
        </a:p>
      </dsp:txBody>
      <dsp:txXfrm>
        <a:off x="843960" y="3625973"/>
        <a:ext cx="2265498" cy="954912"/>
      </dsp:txXfrm>
    </dsp:sp>
    <dsp:sp modelId="{B09DA448-D250-4490-8E0B-9A3C744BE38B}">
      <dsp:nvSpPr>
        <dsp:cNvPr id="0" name=""/>
        <dsp:cNvSpPr/>
      </dsp:nvSpPr>
      <dsp:spPr>
        <a:xfrm>
          <a:off x="2597690" y="776885"/>
          <a:ext cx="659315" cy="65931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2746036" y="776885"/>
        <a:ext cx="362623" cy="496135"/>
      </dsp:txXfrm>
    </dsp:sp>
    <dsp:sp modelId="{59FFC4D9-BB73-448F-8CCF-FC8364C1C33F}">
      <dsp:nvSpPr>
        <dsp:cNvPr id="0" name=""/>
        <dsp:cNvSpPr/>
      </dsp:nvSpPr>
      <dsp:spPr>
        <a:xfrm>
          <a:off x="2870464" y="1975639"/>
          <a:ext cx="659315" cy="65931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3018810" y="1975639"/>
        <a:ext cx="362623" cy="496135"/>
      </dsp:txXfrm>
    </dsp:sp>
    <dsp:sp modelId="{10DD8332-4DD0-4670-A0CA-D9B2BDB50A5D}">
      <dsp:nvSpPr>
        <dsp:cNvPr id="0" name=""/>
        <dsp:cNvSpPr/>
      </dsp:nvSpPr>
      <dsp:spPr>
        <a:xfrm>
          <a:off x="3139167" y="3174394"/>
          <a:ext cx="659315" cy="659315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3287513" y="3174394"/>
        <a:ext cx="362623" cy="49613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C5E88-A6E9-4676-A532-1A5143C88AE5}">
      <dsp:nvSpPr>
        <dsp:cNvPr id="0" name=""/>
        <dsp:cNvSpPr/>
      </dsp:nvSpPr>
      <dsp:spPr>
        <a:xfrm>
          <a:off x="0" y="0"/>
          <a:ext cx="8125224" cy="95340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 dirty="0"/>
            <a:t>Situation:</a:t>
          </a:r>
          <a:r>
            <a:rPr lang="en-GB" sz="1500" kern="1200" dirty="0"/>
            <a:t> Analysing the corruption rate, generosity, life choices freedom and life expectancy score is important for community organizers, researchers, and migrants especially for their mental health.</a:t>
          </a:r>
          <a:endParaRPr lang="en-US" sz="1500" kern="1200" dirty="0"/>
        </a:p>
      </dsp:txBody>
      <dsp:txXfrm>
        <a:off x="27924" y="27924"/>
        <a:ext cx="7015859" cy="897561"/>
      </dsp:txXfrm>
    </dsp:sp>
    <dsp:sp modelId="{4C5A4737-E631-4FF9-9E3D-B8DE5CB994A9}">
      <dsp:nvSpPr>
        <dsp:cNvPr id="0" name=""/>
        <dsp:cNvSpPr/>
      </dsp:nvSpPr>
      <dsp:spPr>
        <a:xfrm>
          <a:off x="680487" y="1126756"/>
          <a:ext cx="8125224" cy="95340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 dirty="0"/>
            <a:t>Task:</a:t>
          </a:r>
          <a:r>
            <a:rPr lang="en-GB" sz="1500" kern="1200" dirty="0"/>
            <a:t> The goal was to create a dashboard which displays a comparison for countries and regions for the above features.</a:t>
          </a:r>
          <a:endParaRPr lang="en-US" sz="1500" kern="1200" dirty="0"/>
        </a:p>
      </dsp:txBody>
      <dsp:txXfrm>
        <a:off x="708411" y="1154680"/>
        <a:ext cx="6769173" cy="897561"/>
      </dsp:txXfrm>
    </dsp:sp>
    <dsp:sp modelId="{0529FF30-CE23-4A3E-B035-3A398A24F684}">
      <dsp:nvSpPr>
        <dsp:cNvPr id="0" name=""/>
        <dsp:cNvSpPr/>
      </dsp:nvSpPr>
      <dsp:spPr>
        <a:xfrm>
          <a:off x="1361218" y="2218027"/>
          <a:ext cx="8125224" cy="95340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 dirty="0"/>
            <a:t>Action:</a:t>
          </a:r>
          <a:r>
            <a:rPr lang="en-GB" sz="1500" kern="1200" dirty="0"/>
            <a:t>  We established a dashboard for visualizing the countries for generosity and life choices freedom over the regions, and, also visualizing life expectancy and corruption score for both, countries and regions.</a:t>
          </a:r>
          <a:endParaRPr lang="en-US" sz="1500" kern="1200" dirty="0"/>
        </a:p>
      </dsp:txBody>
      <dsp:txXfrm>
        <a:off x="1389142" y="2245951"/>
        <a:ext cx="6779329" cy="897561"/>
      </dsp:txXfrm>
    </dsp:sp>
    <dsp:sp modelId="{FF77D414-2768-4564-807A-705E1C19B662}">
      <dsp:nvSpPr>
        <dsp:cNvPr id="0" name=""/>
        <dsp:cNvSpPr/>
      </dsp:nvSpPr>
      <dsp:spPr>
        <a:xfrm>
          <a:off x="2031306" y="3349093"/>
          <a:ext cx="8125224" cy="95340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u="sng" kern="1200" dirty="0"/>
            <a:t>Result:</a:t>
          </a:r>
          <a:r>
            <a:rPr lang="en-GB" sz="1500" kern="1200" dirty="0"/>
            <a:t> It provides a significant easy way for policy makers and migrants to visualize all above mentioned features for countries, and one feature, corruption for regions as well, to make their smart decisions.</a:t>
          </a:r>
          <a:endParaRPr lang="en-US" sz="1500" kern="1200" dirty="0"/>
        </a:p>
      </dsp:txBody>
      <dsp:txXfrm>
        <a:off x="2059230" y="3377017"/>
        <a:ext cx="6769173" cy="897561"/>
      </dsp:txXfrm>
    </dsp:sp>
    <dsp:sp modelId="{7A526FFF-7030-4DC0-9BE5-84C30B8E9394}">
      <dsp:nvSpPr>
        <dsp:cNvPr id="0" name=""/>
        <dsp:cNvSpPr/>
      </dsp:nvSpPr>
      <dsp:spPr>
        <a:xfrm>
          <a:off x="7505508" y="730224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644944" y="730224"/>
        <a:ext cx="340844" cy="466336"/>
      </dsp:txXfrm>
    </dsp:sp>
    <dsp:sp modelId="{68EB9E3D-1A81-4E9C-803D-7D4CB5E34F5C}">
      <dsp:nvSpPr>
        <dsp:cNvPr id="0" name=""/>
        <dsp:cNvSpPr/>
      </dsp:nvSpPr>
      <dsp:spPr>
        <a:xfrm>
          <a:off x="8185996" y="1856981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325432" y="1856981"/>
        <a:ext cx="340844" cy="466336"/>
      </dsp:txXfrm>
    </dsp:sp>
    <dsp:sp modelId="{FEBA2BA9-C235-4F78-8F53-8E7A98090987}">
      <dsp:nvSpPr>
        <dsp:cNvPr id="0" name=""/>
        <dsp:cNvSpPr/>
      </dsp:nvSpPr>
      <dsp:spPr>
        <a:xfrm>
          <a:off x="8856327" y="2983737"/>
          <a:ext cx="619716" cy="619716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995763" y="2983737"/>
        <a:ext cx="340844" cy="4663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E455B-A57D-45D0-A9FB-06E780D37826}" type="datetimeFigureOut">
              <a:rPr lang="en-NL" smtClean="0"/>
              <a:t>31/05/2024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11C0C-88B3-4DDA-8BFA-F24B4EEDC04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48248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5158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4741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9227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7999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28642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11C0C-88B3-4DDA-8BFA-F24B4EEDC045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23015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8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7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16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3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82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2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6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02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82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9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985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5.png"/><Relationship Id="rId9" Type="http://schemas.microsoft.com/office/2007/relationships/diagramDrawing" Target="../diagrams/drawing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orldhappiness.report/about/#:~:text=The%20World%20Happiness%20Report%20reflects,and%20national%20variations%20in%20happiness.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en.wikipedia.org/wiki/World_Happiness_Repor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allup.com/analytics/349487/world-happiness-report.aspx" TargetMode="External"/><Relationship Id="rId5" Type="http://schemas.openxmlformats.org/officeDocument/2006/relationships/hyperlink" Target="https://worldhappiness.report/faq/" TargetMode="External"/><Relationship Id="rId10" Type="http://schemas.openxmlformats.org/officeDocument/2006/relationships/image" Target="../media/image18.jpeg"/><Relationship Id="rId4" Type="http://schemas.openxmlformats.org/officeDocument/2006/relationships/hyperlink" Target="https://www.kaggle.com/datasets/jainaru/world-happiness-report-2024-yearly-updated?select=World-happiness-report-2024.csv" TargetMode="External"/><Relationship Id="rId9" Type="http://schemas.openxmlformats.org/officeDocument/2006/relationships/hyperlink" Target="https://news.climate.columbia.edu/2015/04/23/why-happiness-is-important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A26FB-48FD-FB82-21D7-4935240FF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13189"/>
            <a:ext cx="5797883" cy="2667000"/>
          </a:xfrm>
        </p:spPr>
        <p:txBody>
          <a:bodyPr anchor="b">
            <a:normAutofit/>
          </a:bodyPr>
          <a:lstStyle/>
          <a:p>
            <a:pPr algn="l"/>
            <a:r>
              <a:rPr lang="en-GB" dirty="0">
                <a:solidFill>
                  <a:schemeClr val="tx2"/>
                </a:solidFill>
              </a:rPr>
              <a:t>EDA project: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World Happiness Report-2024</a:t>
            </a:r>
            <a:endParaRPr lang="en-NL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DF33F7-8115-24F9-E10A-E954EF3242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408788"/>
            <a:ext cx="5797882" cy="1785690"/>
          </a:xfrm>
        </p:spPr>
        <p:txBody>
          <a:bodyPr anchor="t">
            <a:normAutofit/>
          </a:bodyPr>
          <a:lstStyle/>
          <a:p>
            <a:pPr algn="l"/>
            <a:r>
              <a:rPr lang="en-GB" sz="2200">
                <a:solidFill>
                  <a:schemeClr val="tx2"/>
                </a:solidFill>
              </a:rPr>
              <a:t>Rabia Afzal</a:t>
            </a:r>
            <a:endParaRPr lang="en-NL" sz="2200">
              <a:solidFill>
                <a:schemeClr val="tx2"/>
              </a:solidFill>
            </a:endParaRPr>
          </a:p>
        </p:txBody>
      </p:sp>
      <p:pic>
        <p:nvPicPr>
          <p:cNvPr id="4" name="Picture 3" descr="A person holding a globe">
            <a:extLst>
              <a:ext uri="{FF2B5EF4-FFF2-40B4-BE49-F238E27FC236}">
                <a16:creationId xmlns:a16="http://schemas.microsoft.com/office/drawing/2014/main" id="{AD615DBF-65F2-220F-619C-4EE54C8E7C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88" r="23558" b="2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58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A636E-E7AB-7DC3-B083-7686BC097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7957456" cy="576943"/>
          </a:xfrm>
        </p:spPr>
        <p:txBody>
          <a:bodyPr>
            <a:normAutofit/>
          </a:bodyPr>
          <a:lstStyle/>
          <a:p>
            <a:r>
              <a:rPr lang="en-GB" sz="2800" dirty="0"/>
              <a:t>Log GDP per capita comparison by countries</a:t>
            </a:r>
            <a:endParaRPr lang="en-NL" sz="2800" dirty="0"/>
          </a:p>
        </p:txBody>
      </p:sp>
      <p:pic>
        <p:nvPicPr>
          <p:cNvPr id="5" name="WhatsApp Video_2">
            <a:hlinkClick r:id="" action="ppaction://media"/>
            <a:extLst>
              <a:ext uri="{FF2B5EF4-FFF2-40B4-BE49-F238E27FC236}">
                <a16:creationId xmlns:a16="http://schemas.microsoft.com/office/drawing/2014/main" id="{97A26CEC-7912-C59B-0C22-5B6893057E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7265"/>
            <a:ext cx="12192000" cy="533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57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72D06A1-BA08-4820-BBC8-B24DDB32A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A5C92-BAA3-EA04-4001-75C261DEE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10348146" cy="1283471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Dashboard by countries and regions:</a:t>
            </a:r>
            <a:endParaRPr lang="en-NL" dirty="0">
              <a:solidFill>
                <a:schemeClr val="tx2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295E665-0408-4072-94B3-49BA5ACBC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42"/>
          <a:stretch/>
        </p:blipFill>
        <p:spPr>
          <a:xfrm rot="10800000">
            <a:off x="-1" y="2719661"/>
            <a:ext cx="830249" cy="2548349"/>
          </a:xfrm>
          <a:prstGeom prst="rect">
            <a:avLst/>
          </a:prstGeom>
        </p:spPr>
      </p:pic>
      <p:graphicFrame>
        <p:nvGraphicFramePr>
          <p:cNvPr id="11" name="Text Placeholder 3">
            <a:extLst>
              <a:ext uri="{FF2B5EF4-FFF2-40B4-BE49-F238E27FC236}">
                <a16:creationId xmlns:a16="http://schemas.microsoft.com/office/drawing/2014/main" id="{337A3CA5-E2FE-46B5-40D5-AA9AA4D1A5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1169987"/>
              </p:ext>
            </p:extLst>
          </p:nvPr>
        </p:nvGraphicFramePr>
        <p:xfrm>
          <a:off x="1197268" y="1843284"/>
          <a:ext cx="10156531" cy="4333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657587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B62DC-3566-4D8C-63BC-8CD3D7E70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564086" cy="500743"/>
          </a:xfrm>
        </p:spPr>
        <p:txBody>
          <a:bodyPr>
            <a:noAutofit/>
          </a:bodyPr>
          <a:lstStyle/>
          <a:p>
            <a:r>
              <a:rPr lang="en-GB" sz="2800" dirty="0"/>
              <a:t>Dashboard by countries and regions:</a:t>
            </a:r>
            <a:endParaRPr lang="en-NL" sz="2800" dirty="0"/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513C4C21-54B5-3EAC-D6D4-F784CA46F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943"/>
            <a:ext cx="12192000" cy="6281057"/>
          </a:xfrm>
        </p:spPr>
      </p:pic>
    </p:spTree>
    <p:extLst>
      <p:ext uri="{BB962C8B-B14F-4D97-AF65-F5344CB8AC3E}">
        <p14:creationId xmlns:p14="http://schemas.microsoft.com/office/powerpoint/2010/main" val="1317800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17529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57" y="0"/>
            <a:ext cx="12191999" cy="221752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3707CF-8272-A420-2D89-84454291A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GB"/>
              <a:t>References: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0103A-454B-A17E-60CC-1C724A2D3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4600"/>
            <a:ext cx="4876800" cy="3783586"/>
          </a:xfrm>
        </p:spPr>
        <p:txBody>
          <a:bodyPr anchor="ctr">
            <a:normAutofit/>
          </a:bodyPr>
          <a:lstStyle/>
          <a:p>
            <a:r>
              <a:rPr lang="en-GB" sz="1800" dirty="0">
                <a:solidFill>
                  <a:schemeClr val="tx2"/>
                </a:solidFill>
                <a:hlinkClick r:id="rId4"/>
              </a:rPr>
              <a:t>World Happiness Report- 2024 (kaggle.com)</a:t>
            </a:r>
            <a:endParaRPr lang="en-GB" sz="1800" dirty="0">
              <a:solidFill>
                <a:schemeClr val="tx2"/>
              </a:solidFill>
            </a:endParaRPr>
          </a:p>
          <a:p>
            <a:r>
              <a:rPr lang="en-GB" sz="1800" dirty="0">
                <a:solidFill>
                  <a:schemeClr val="tx2"/>
                </a:solidFill>
                <a:hlinkClick r:id="rId5"/>
              </a:rPr>
              <a:t>FAQ | The World Happiness Report</a:t>
            </a:r>
            <a:endParaRPr lang="en-GB" sz="1800" dirty="0">
              <a:solidFill>
                <a:schemeClr val="tx2"/>
              </a:solidFill>
            </a:endParaRPr>
          </a:p>
          <a:p>
            <a:r>
              <a:rPr lang="en-GB" sz="1800" dirty="0">
                <a:solidFill>
                  <a:schemeClr val="tx2"/>
                </a:solidFill>
                <a:hlinkClick r:id="rId6"/>
              </a:rPr>
              <a:t>World Happiness Report | Gallup</a:t>
            </a:r>
            <a:endParaRPr lang="en-GB" sz="1800" dirty="0">
              <a:solidFill>
                <a:schemeClr val="tx2"/>
              </a:solidFill>
            </a:endParaRPr>
          </a:p>
          <a:p>
            <a:r>
              <a:rPr lang="en-GB" sz="1800" dirty="0">
                <a:solidFill>
                  <a:schemeClr val="tx2"/>
                </a:solidFill>
                <a:hlinkClick r:id="rId7"/>
              </a:rPr>
              <a:t>World Happiness Report – Wikipedia</a:t>
            </a:r>
            <a:endParaRPr lang="en-GB" sz="1800" dirty="0">
              <a:solidFill>
                <a:schemeClr val="tx2"/>
              </a:solidFill>
            </a:endParaRPr>
          </a:p>
          <a:p>
            <a:r>
              <a:rPr lang="en-GB" sz="1800" dirty="0">
                <a:solidFill>
                  <a:schemeClr val="tx2"/>
                </a:solidFill>
                <a:hlinkClick r:id="rId8"/>
              </a:rPr>
              <a:t>About | The World Happiness Report</a:t>
            </a:r>
            <a:endParaRPr lang="en-GB" sz="1800" dirty="0">
              <a:solidFill>
                <a:schemeClr val="tx2"/>
              </a:solidFill>
            </a:endParaRPr>
          </a:p>
          <a:p>
            <a:r>
              <a:rPr lang="en-GB" sz="1800" dirty="0">
                <a:solidFill>
                  <a:schemeClr val="tx2"/>
                </a:solidFill>
                <a:hlinkClick r:id="rId9"/>
              </a:rPr>
              <a:t>Why Happiness Is Important – State of the Planet (columbia.edu)</a:t>
            </a:r>
            <a:endParaRPr lang="en-GB" sz="1800" dirty="0">
              <a:solidFill>
                <a:schemeClr val="tx2"/>
              </a:solidFill>
            </a:endParaRPr>
          </a:p>
          <a:p>
            <a:endParaRPr lang="en-GB" sz="1800" dirty="0">
              <a:solidFill>
                <a:schemeClr val="tx2"/>
              </a:solidFill>
            </a:endParaRPr>
          </a:p>
          <a:p>
            <a:endParaRPr lang="en-NL" sz="1800" dirty="0">
              <a:solidFill>
                <a:schemeClr val="tx2"/>
              </a:solidFill>
            </a:endParaRPr>
          </a:p>
        </p:txBody>
      </p:sp>
      <p:pic>
        <p:nvPicPr>
          <p:cNvPr id="40" name="Picture 39" descr="An illustration of the global population">
            <a:extLst>
              <a:ext uri="{FF2B5EF4-FFF2-40B4-BE49-F238E27FC236}">
                <a16:creationId xmlns:a16="http://schemas.microsoft.com/office/drawing/2014/main" id="{285CE958-EF6D-1B74-5495-DA7C441D9DE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3255" r="11646" b="-2"/>
          <a:stretch/>
        </p:blipFill>
        <p:spPr>
          <a:xfrm>
            <a:off x="5996628" y="2217529"/>
            <a:ext cx="6195372" cy="464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255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F108545-2EA9-4B3E-915B-295949608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232D1C9-8AD3-453F-948D-966B7A11B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12191999" cy="6858000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4ACD4D7-3FA3-4106-AFB4-55B58A02E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457" y="739600"/>
            <a:ext cx="10768226" cy="53909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BB465-A56D-5F87-B03A-909A2FD8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1" y="1219200"/>
            <a:ext cx="9067799" cy="26811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chemeClr val="tx2"/>
                </a:solidFill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832655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72D06A1-BA08-4820-BBC8-B24DDB32A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09C84C-63CF-BD5C-3861-74D3E8AC6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10348146" cy="1283471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chemeClr val="tx2"/>
                </a:solidFill>
              </a:rPr>
              <a:t>Outline:</a:t>
            </a:r>
            <a:endParaRPr lang="en-NL">
              <a:solidFill>
                <a:schemeClr val="tx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95E665-0408-4072-94B3-49BA5ACBC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42"/>
          <a:stretch/>
        </p:blipFill>
        <p:spPr>
          <a:xfrm rot="10800000">
            <a:off x="-1" y="2719661"/>
            <a:ext cx="830249" cy="2548349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DF1FD1-4E28-1C14-1518-F51619205A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9532919"/>
              </p:ext>
            </p:extLst>
          </p:nvPr>
        </p:nvGraphicFramePr>
        <p:xfrm>
          <a:off x="1197268" y="1843284"/>
          <a:ext cx="10156531" cy="43336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0463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4B9546E-20BE-462C-8BE8-4EBDB46F8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2567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FE5D2E8-C366-48AC-97AE-18C67E4EF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2225674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9C84C-63CF-BD5C-3861-74D3E8AC6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GB"/>
              <a:t>Significant data features:</a:t>
            </a:r>
            <a:endParaRPr lang="en-NL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C962B9D8-2833-35CE-3365-A81062D511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5976240"/>
              </p:ext>
            </p:extLst>
          </p:nvPr>
        </p:nvGraphicFramePr>
        <p:xfrm>
          <a:off x="838200" y="2514600"/>
          <a:ext cx="10515600" cy="3662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0214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FAE1D-C98A-E18C-4FFA-A0E039576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2819399" cy="5577934"/>
          </a:xfrm>
        </p:spPr>
        <p:txBody>
          <a:bodyPr>
            <a:normAutofit/>
          </a:bodyPr>
          <a:lstStyle/>
          <a:p>
            <a:r>
              <a:rPr lang="en-GB" sz="3400" dirty="0"/>
              <a:t>Significance of world happiness report</a:t>
            </a:r>
            <a:endParaRPr lang="en-NL" sz="3400" dirty="0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0F748267-6D9E-7B45-E7C3-0BB4F95437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2768446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62503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0" name="Picture 109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65784-5235-BABB-1FFB-60A0519F9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EDA: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DCC0E-B81E-8304-6492-937ABF917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745362"/>
            <a:ext cx="4800600" cy="35528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Handled the missing values by deleting  a few rows having almost null values (</a:t>
            </a:r>
            <a:r>
              <a:rPr lang="en-US" sz="1800" b="1" i="1" dirty="0">
                <a:solidFill>
                  <a:schemeClr val="tx1"/>
                </a:solidFill>
              </a:rPr>
              <a:t>why I deleted them!</a:t>
            </a:r>
            <a:r>
              <a:rPr lang="en-US" sz="1800" b="1" dirty="0">
                <a:solidFill>
                  <a:schemeClr val="tx1"/>
                </a:solidFill>
              </a:rPr>
              <a:t>)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Made the columns names in lower case and renamed them in shorter way.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Figured the number of unique countries out in 10 regions.</a:t>
            </a:r>
          </a:p>
        </p:txBody>
      </p:sp>
      <p:pic>
        <p:nvPicPr>
          <p:cNvPr id="6" name="Content Placeholder 5" descr="A graph of blue bars with white text&#10;&#10;Description automatically generated">
            <a:extLst>
              <a:ext uri="{FF2B5EF4-FFF2-40B4-BE49-F238E27FC236}">
                <a16:creationId xmlns:a16="http://schemas.microsoft.com/office/drawing/2014/main" id="{25F0BF5E-567E-C3B5-E524-532C4F91F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90" y="2745362"/>
            <a:ext cx="3936647" cy="35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808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3A9B7B3-F171-4C25-99FC-C54250F06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D5C7C5-9C27-4A61-9F57-1857D4532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B9546E-20BE-462C-8BE8-4EBDB46F8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2567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FE5D2E8-C366-48AC-97AE-18C67E4EF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2225674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3C02C-2B90-EAFF-2775-03CE90ADA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EDA: </a:t>
            </a:r>
            <a:br>
              <a:rPr lang="en-US" sz="3400" dirty="0"/>
            </a:br>
            <a:r>
              <a:rPr lang="en-US" sz="3400" dirty="0"/>
              <a:t>Detecting the outliers and statistical description of data features: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3A354-717C-107C-364A-3378E2A14401}"/>
              </a:ext>
            </a:extLst>
          </p:cNvPr>
          <p:cNvSpPr>
            <a:spLocks/>
          </p:cNvSpPr>
          <p:nvPr/>
        </p:nvSpPr>
        <p:spPr>
          <a:xfrm>
            <a:off x="1843707" y="5487230"/>
            <a:ext cx="3909643" cy="53297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685800">
              <a:spcAft>
                <a:spcPts val="600"/>
              </a:spcAft>
            </a:pPr>
            <a:r>
              <a:rPr lang="en-GB" sz="1050" b="1" u="sn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Analysis:</a:t>
            </a:r>
            <a:r>
              <a:rPr lang="en-GB" sz="105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Significantly noticed, some countries are much more unhappy than average as outlier is below the average in happiness score feature.</a:t>
            </a:r>
            <a:endParaRPr lang="en-NL" sz="1400" b="0" dirty="0"/>
          </a:p>
        </p:txBody>
      </p:sp>
      <p:pic>
        <p:nvPicPr>
          <p:cNvPr id="8" name="Content Placeholder 7" descr="A diagram of a bar graph&#10;&#10;Description automatically generated with medium confidence">
            <a:extLst>
              <a:ext uri="{FF2B5EF4-FFF2-40B4-BE49-F238E27FC236}">
                <a16:creationId xmlns:a16="http://schemas.microsoft.com/office/drawing/2014/main" id="{CCB0008D-3C7E-A060-9619-682FA67D3C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707" y="2514601"/>
            <a:ext cx="3909643" cy="283367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CCA0D1-9BA1-60B2-D04F-08BF15DD4C2C}"/>
              </a:ext>
            </a:extLst>
          </p:cNvPr>
          <p:cNvSpPr>
            <a:spLocks/>
          </p:cNvSpPr>
          <p:nvPr/>
        </p:nvSpPr>
        <p:spPr>
          <a:xfrm>
            <a:off x="6438650" y="5487230"/>
            <a:ext cx="3909643" cy="689733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685800">
              <a:spcAft>
                <a:spcPts val="600"/>
              </a:spcAft>
            </a:pPr>
            <a:r>
              <a:rPr lang="en-GB" sz="1050" b="1" u="sng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Analysis:</a:t>
            </a:r>
            <a:r>
              <a:rPr lang="en-GB" sz="105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some countries, more contradictory data are recorded than general average. Data points are more condensed around the median for generosity and corruption as compared to others.</a:t>
            </a:r>
            <a:endParaRPr lang="en-GB" sz="1400" b="0" dirty="0"/>
          </a:p>
        </p:txBody>
      </p:sp>
      <p:pic>
        <p:nvPicPr>
          <p:cNvPr id="10" name="Content Placeholder 9" descr="A chart with different colored squares&#10;&#10;Description automatically generated">
            <a:extLst>
              <a:ext uri="{FF2B5EF4-FFF2-40B4-BE49-F238E27FC236}">
                <a16:creationId xmlns:a16="http://schemas.microsoft.com/office/drawing/2014/main" id="{6D347A16-576E-E7EE-227B-E67D72CB3B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630" y="2514600"/>
            <a:ext cx="3909643" cy="28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670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79190"/>
            <a:ext cx="12192000" cy="347881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3379190"/>
            <a:ext cx="12191999" cy="3478809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endParaRPr lang="en-US" dirty="0"/>
          </a:p>
          <a:p>
            <a:pPr algn="ctr">
              <a:spcAft>
                <a:spcPts val="600"/>
              </a:spcAft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C1FE1D-B736-B274-90F2-3C986A37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01746"/>
            <a:ext cx="5181600" cy="244665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EDA:</a:t>
            </a:r>
            <a:br>
              <a:rPr lang="en-US" dirty="0"/>
            </a:br>
            <a:r>
              <a:rPr lang="en-US" sz="2800" dirty="0"/>
              <a:t>Relationship between features</a:t>
            </a:r>
          </a:p>
        </p:txBody>
      </p:sp>
      <p:pic>
        <p:nvPicPr>
          <p:cNvPr id="7" name="Picture 6" descr="A red line with green dots&#10;&#10;Description automatically generated">
            <a:extLst>
              <a:ext uri="{FF2B5EF4-FFF2-40B4-BE49-F238E27FC236}">
                <a16:creationId xmlns:a16="http://schemas.microsoft.com/office/drawing/2014/main" id="{9393ED14-DDE8-F1A0-0EE9-448F5389B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411" y="155864"/>
            <a:ext cx="3534616" cy="3009900"/>
          </a:xfrm>
          <a:prstGeom prst="rect">
            <a:avLst/>
          </a:prstGeom>
        </p:spPr>
      </p:pic>
      <p:pic>
        <p:nvPicPr>
          <p:cNvPr id="10" name="Picture 9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332971D7-8B87-8D6A-78D0-AE3606A71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12" y="155864"/>
            <a:ext cx="3726152" cy="2990791"/>
          </a:xfrm>
          <a:prstGeom prst="rect">
            <a:avLst/>
          </a:prstGeom>
        </p:spPr>
      </p:pic>
      <p:pic>
        <p:nvPicPr>
          <p:cNvPr id="4" name="Content Placeholder 3" descr="A graph with blue bars&#10;&#10;Description automatically generated">
            <a:extLst>
              <a:ext uri="{FF2B5EF4-FFF2-40B4-BE49-F238E27FC236}">
                <a16:creationId xmlns:a16="http://schemas.microsoft.com/office/drawing/2014/main" id="{0B418A1D-F8DB-62B7-EDA0-DC5D26804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807939" y="155864"/>
            <a:ext cx="3213077" cy="29907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AA9B34-CBE6-00FF-0754-C3E43CE119BA}"/>
              </a:ext>
            </a:extLst>
          </p:cNvPr>
          <p:cNvSpPr txBox="1"/>
          <p:nvPr/>
        </p:nvSpPr>
        <p:spPr>
          <a:xfrm>
            <a:off x="6248400" y="3801746"/>
            <a:ext cx="5181600" cy="2446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1" u="sng" dirty="0">
                <a:solidFill>
                  <a:schemeClr val="bg1">
                    <a:alpha val="80000"/>
                  </a:schemeClr>
                </a:solidFill>
              </a:rPr>
              <a:t>Analysis</a:t>
            </a:r>
            <a:r>
              <a:rPr lang="en-US" sz="1400" u="sng" dirty="0">
                <a:solidFill>
                  <a:schemeClr val="bg1">
                    <a:alpha val="80000"/>
                  </a:schemeClr>
                </a:solidFill>
              </a:rPr>
              <a:t>:</a:t>
            </a:r>
            <a:r>
              <a:rPr lang="en-US" sz="1400" dirty="0">
                <a:solidFill>
                  <a:schemeClr val="bg1">
                    <a:alpha val="80000"/>
                  </a:schemeClr>
                </a:solidFill>
              </a:rPr>
              <a:t> Happiness score is strongly positive correlated with  social support with highest ratio value of 0.81, then it is linked with national income and then to health. 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1" u="sng" dirty="0">
                <a:solidFill>
                  <a:schemeClr val="bg1">
                    <a:alpha val="80000"/>
                  </a:schemeClr>
                </a:solidFill>
              </a:rPr>
              <a:t>Analysis</a:t>
            </a:r>
            <a:r>
              <a:rPr lang="en-US" sz="1400" u="sng" dirty="0">
                <a:solidFill>
                  <a:schemeClr val="bg1">
                    <a:alpha val="80000"/>
                  </a:schemeClr>
                </a:solidFill>
              </a:rPr>
              <a:t>:</a:t>
            </a:r>
            <a:r>
              <a:rPr lang="en-US" sz="1400" dirty="0">
                <a:solidFill>
                  <a:schemeClr val="bg1">
                    <a:alpha val="80000"/>
                  </a:schemeClr>
                </a:solidFill>
              </a:rPr>
              <a:t> Almost no relationship between national income and generosity that is donating money to charity on GDP per capita. In other words, both features are considered independent.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1" u="sng" dirty="0">
                <a:solidFill>
                  <a:schemeClr val="bg1">
                    <a:alpha val="80000"/>
                  </a:schemeClr>
                </a:solidFill>
              </a:rPr>
              <a:t>Analysis</a:t>
            </a:r>
            <a:r>
              <a:rPr lang="en-US" sz="1400" u="sng" dirty="0">
                <a:solidFill>
                  <a:schemeClr val="bg1">
                    <a:alpha val="80000"/>
                  </a:schemeClr>
                </a:solidFill>
              </a:rPr>
              <a:t>:  </a:t>
            </a:r>
            <a:r>
              <a:rPr lang="en-US" sz="1400" dirty="0">
                <a:solidFill>
                  <a:schemeClr val="bg1">
                    <a:alpha val="80000"/>
                  </a:schemeClr>
                </a:solidFill>
              </a:rPr>
              <a:t>GDP per capita is  very strongly correlated with health ignoring a few outliers for a few countries. Both features are dependent. The higher the GDP, the healthier life we can expect in a country or region.</a:t>
            </a:r>
          </a:p>
        </p:txBody>
      </p:sp>
    </p:spTree>
    <p:extLst>
      <p:ext uri="{BB962C8B-B14F-4D97-AF65-F5344CB8AC3E}">
        <p14:creationId xmlns:p14="http://schemas.microsoft.com/office/powerpoint/2010/main" val="2290381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BBA7-F3DC-18EE-20E2-0746994A1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758813" cy="855406"/>
          </a:xfrm>
        </p:spPr>
        <p:txBody>
          <a:bodyPr>
            <a:noAutofit/>
          </a:bodyPr>
          <a:lstStyle/>
          <a:p>
            <a:r>
              <a:rPr lang="en-GB" sz="2800"/>
              <a:t>Happiest and Unhappiest places in the world:</a:t>
            </a:r>
            <a:endParaRPr lang="en-NL" sz="2800" dirty="0"/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F15612B8-4A30-4B61-D090-172A4EC8B3A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86219977"/>
              </p:ext>
            </p:extLst>
          </p:nvPr>
        </p:nvGraphicFramePr>
        <p:xfrm>
          <a:off x="0" y="986118"/>
          <a:ext cx="4267200" cy="58718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5A09260-2C79-3089-5972-1C72267C55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8814" y="3293806"/>
            <a:ext cx="7433186" cy="3554363"/>
          </a:xfrm>
          <a:prstGeom prst="rect">
            <a:avLst/>
          </a:prstGeom>
        </p:spPr>
      </p:pic>
      <p:pic>
        <p:nvPicPr>
          <p:cNvPr id="16" name="Content Placeholder 1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9D10E487-7333-108B-E9D0-D65466D413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813" y="9831"/>
            <a:ext cx="7433187" cy="3195485"/>
          </a:xfrm>
        </p:spPr>
      </p:pic>
    </p:spTree>
    <p:extLst>
      <p:ext uri="{BB962C8B-B14F-4D97-AF65-F5344CB8AC3E}">
        <p14:creationId xmlns:p14="http://schemas.microsoft.com/office/powerpoint/2010/main" val="331072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F8544-B13B-B667-B087-54A42897E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772025" cy="1070264"/>
          </a:xfrm>
        </p:spPr>
        <p:txBody>
          <a:bodyPr>
            <a:normAutofit/>
          </a:bodyPr>
          <a:lstStyle/>
          <a:p>
            <a:r>
              <a:rPr lang="en-GB" sz="2800" dirty="0"/>
              <a:t>GDP per capita comparison by countries</a:t>
            </a:r>
            <a:endParaRPr lang="en-NL" sz="2800" dirty="0"/>
          </a:p>
        </p:txBody>
      </p:sp>
      <p:pic>
        <p:nvPicPr>
          <p:cNvPr id="27" name="Content Placeholder 9" descr="A map of the world&#10;&#10;Description automatically generated">
            <a:extLst>
              <a:ext uri="{FF2B5EF4-FFF2-40B4-BE49-F238E27FC236}">
                <a16:creationId xmlns:a16="http://schemas.microsoft.com/office/drawing/2014/main" id="{6ABF4760-EA19-AB83-AA98-0231EBAC4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970" y="0"/>
            <a:ext cx="7141029" cy="3605645"/>
          </a:xfrm>
          <a:prstGeom prst="rect">
            <a:avLst/>
          </a:prstGeom>
        </p:spPr>
      </p:pic>
      <p:graphicFrame>
        <p:nvGraphicFramePr>
          <p:cNvPr id="29" name="Text Placeholder 3">
            <a:extLst>
              <a:ext uri="{FF2B5EF4-FFF2-40B4-BE49-F238E27FC236}">
                <a16:creationId xmlns:a16="http://schemas.microsoft.com/office/drawing/2014/main" id="{4F47D9D7-3174-B756-E26C-1133F4D014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7635771"/>
              </p:ext>
            </p:extLst>
          </p:nvPr>
        </p:nvGraphicFramePr>
        <p:xfrm>
          <a:off x="0" y="1496291"/>
          <a:ext cx="4071257" cy="4610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B944906-1407-D43A-BA0E-F3B22899A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0970" y="3678381"/>
            <a:ext cx="7141030" cy="329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28883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412E24"/>
      </a:dk2>
      <a:lt2>
        <a:srgbClr val="E7E2E8"/>
      </a:lt2>
      <a:accent1>
        <a:srgbClr val="5BB346"/>
      </a:accent1>
      <a:accent2>
        <a:srgbClr val="80AD39"/>
      </a:accent2>
      <a:accent3>
        <a:srgbClr val="A7A441"/>
      </a:accent3>
      <a:accent4>
        <a:srgbClr val="B17D3B"/>
      </a:accent4>
      <a:accent5>
        <a:srgbClr val="C35E4D"/>
      </a:accent5>
      <a:accent6>
        <a:srgbClr val="B13B5B"/>
      </a:accent6>
      <a:hlink>
        <a:srgbClr val="BF673F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7905</TotalTime>
  <Words>907</Words>
  <Application>Microsoft Office PowerPoint</Application>
  <PresentationFormat>Widescreen</PresentationFormat>
  <Paragraphs>75</Paragraphs>
  <Slides>14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Arial</vt:lpstr>
      <vt:lpstr>Avenir Next LT Pro</vt:lpstr>
      <vt:lpstr>AvenirNext LT Pro Medium</vt:lpstr>
      <vt:lpstr>BlockprintVTI</vt:lpstr>
      <vt:lpstr>EDA project: World Happiness Report-2024</vt:lpstr>
      <vt:lpstr>Outline:</vt:lpstr>
      <vt:lpstr>Significant data features:</vt:lpstr>
      <vt:lpstr>Significance of world happiness report</vt:lpstr>
      <vt:lpstr>EDA:</vt:lpstr>
      <vt:lpstr>EDA:  Detecting the outliers and statistical description of data features:</vt:lpstr>
      <vt:lpstr>EDA: Relationship between features</vt:lpstr>
      <vt:lpstr>Happiest and Unhappiest places in the world:</vt:lpstr>
      <vt:lpstr>GDP per capita comparison by countries</vt:lpstr>
      <vt:lpstr>Log GDP per capita comparison by countries</vt:lpstr>
      <vt:lpstr>Dashboard by countries and regions:</vt:lpstr>
      <vt:lpstr>Dashboard by countries and regions:</vt:lpstr>
      <vt:lpstr>References: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Rabia Afzal</dc:creator>
  <cp:lastModifiedBy>Rabia Afzal</cp:lastModifiedBy>
  <cp:revision>2</cp:revision>
  <dcterms:created xsi:type="dcterms:W3CDTF">2024-05-26T20:16:45Z</dcterms:created>
  <dcterms:modified xsi:type="dcterms:W3CDTF">2024-06-02T15:37:13Z</dcterms:modified>
</cp:coreProperties>
</file>

<file path=docProps/thumbnail.jpeg>
</file>